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3"/>
  </p:notesMasterIdLst>
  <p:sldIdLst>
    <p:sldId id="631" r:id="rId5"/>
    <p:sldId id="670" r:id="rId6"/>
    <p:sldId id="671" r:id="rId7"/>
    <p:sldId id="636" r:id="rId8"/>
    <p:sldId id="672" r:id="rId9"/>
    <p:sldId id="673" r:id="rId10"/>
    <p:sldId id="674" r:id="rId11"/>
    <p:sldId id="675" r:id="rId12"/>
    <p:sldId id="676" r:id="rId13"/>
    <p:sldId id="643" r:id="rId14"/>
    <p:sldId id="663" r:id="rId15"/>
    <p:sldId id="659" r:id="rId16"/>
    <p:sldId id="662" r:id="rId17"/>
    <p:sldId id="678" r:id="rId18"/>
    <p:sldId id="647" r:id="rId19"/>
    <p:sldId id="640" r:id="rId20"/>
    <p:sldId id="641" r:id="rId21"/>
    <p:sldId id="642" r:id="rId2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112B"/>
    <a:srgbClr val="F4DC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2A3D91-FBBF-4BAD-8C75-767FFCAC92AC}" v="2" dt="2024-04-29T07:56:03.957"/>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7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erson, Lynn" userId="S::lynn.anderson@scchs.org.uk::bac69b8c-f2f1-4d54-8504-77aa429529ec" providerId="AD" clId="Web-{15E295F3-9010-6277-7872-897A724E7017}"/>
    <pc:docChg chg="modSld">
      <pc:chgData name="Anderson, Lynn" userId="S::lynn.anderson@scchs.org.uk::bac69b8c-f2f1-4d54-8504-77aa429529ec" providerId="AD" clId="Web-{15E295F3-9010-6277-7872-897A724E7017}" dt="2024-02-11T19:43:02.750" v="17" actId="20577"/>
      <pc:docMkLst>
        <pc:docMk/>
      </pc:docMkLst>
      <pc:sldChg chg="modSp">
        <pc:chgData name="Anderson, Lynn" userId="S::lynn.anderson@scchs.org.uk::bac69b8c-f2f1-4d54-8504-77aa429529ec" providerId="AD" clId="Web-{15E295F3-9010-6277-7872-897A724E7017}" dt="2024-02-11T19:43:02.750" v="17" actId="20577"/>
        <pc:sldMkLst>
          <pc:docMk/>
          <pc:sldMk cId="2383991023" sldId="640"/>
        </pc:sldMkLst>
        <pc:spChg chg="mod">
          <ac:chgData name="Anderson, Lynn" userId="S::lynn.anderson@scchs.org.uk::bac69b8c-f2f1-4d54-8504-77aa429529ec" providerId="AD" clId="Web-{15E295F3-9010-6277-7872-897A724E7017}" dt="2024-02-11T19:43:02.750" v="17" actId="20577"/>
          <ac:spMkLst>
            <pc:docMk/>
            <pc:sldMk cId="2383991023" sldId="640"/>
            <ac:spMk id="7" creationId="{24187E92-25A6-FF8D-5115-00EE2A021562}"/>
          </ac:spMkLst>
        </pc:spChg>
      </pc:sldChg>
    </pc:docChg>
  </pc:docChgLst>
  <pc:docChgLst>
    <pc:chgData name="Anderson, Lynn" userId="bac69b8c-f2f1-4d54-8504-77aa429529ec" providerId="ADAL" clId="{272A3D91-FBBF-4BAD-8C75-767FFCAC92AC}"/>
    <pc:docChg chg="undo custSel modSld">
      <pc:chgData name="Anderson, Lynn" userId="bac69b8c-f2f1-4d54-8504-77aa429529ec" providerId="ADAL" clId="{272A3D91-FBBF-4BAD-8C75-767FFCAC92AC}" dt="2024-04-29T07:56:55.724" v="135" actId="20577"/>
      <pc:docMkLst>
        <pc:docMk/>
      </pc:docMkLst>
      <pc:sldChg chg="modSp mod">
        <pc:chgData name="Anderson, Lynn" userId="bac69b8c-f2f1-4d54-8504-77aa429529ec" providerId="ADAL" clId="{272A3D91-FBBF-4BAD-8C75-767FFCAC92AC}" dt="2024-04-23T10:22:41.561" v="67" actId="20577"/>
        <pc:sldMkLst>
          <pc:docMk/>
          <pc:sldMk cId="1775452687" sldId="631"/>
        </pc:sldMkLst>
        <pc:spChg chg="mod">
          <ac:chgData name="Anderson, Lynn" userId="bac69b8c-f2f1-4d54-8504-77aa429529ec" providerId="ADAL" clId="{272A3D91-FBBF-4BAD-8C75-767FFCAC92AC}" dt="2024-04-23T10:15:22.414" v="24" actId="20577"/>
          <ac:spMkLst>
            <pc:docMk/>
            <pc:sldMk cId="1775452687" sldId="631"/>
            <ac:spMk id="2" creationId="{C6A0EBBC-9984-2FF1-E178-8F92A9C7791B}"/>
          </ac:spMkLst>
        </pc:spChg>
        <pc:spChg chg="mod">
          <ac:chgData name="Anderson, Lynn" userId="bac69b8c-f2f1-4d54-8504-77aa429529ec" providerId="ADAL" clId="{272A3D91-FBBF-4BAD-8C75-767FFCAC92AC}" dt="2024-04-23T10:22:41.561" v="67" actId="20577"/>
          <ac:spMkLst>
            <pc:docMk/>
            <pc:sldMk cId="1775452687" sldId="631"/>
            <ac:spMk id="4" creationId="{5C48380C-55BF-DD50-19B9-30C162227F4A}"/>
          </ac:spMkLst>
        </pc:spChg>
      </pc:sldChg>
      <pc:sldChg chg="modSp mod">
        <pc:chgData name="Anderson, Lynn" userId="bac69b8c-f2f1-4d54-8504-77aa429529ec" providerId="ADAL" clId="{272A3D91-FBBF-4BAD-8C75-767FFCAC92AC}" dt="2024-04-23T10:27:12.622" v="129" actId="20577"/>
        <pc:sldMkLst>
          <pc:docMk/>
          <pc:sldMk cId="2383991023" sldId="640"/>
        </pc:sldMkLst>
        <pc:spChg chg="mod">
          <ac:chgData name="Anderson, Lynn" userId="bac69b8c-f2f1-4d54-8504-77aa429529ec" providerId="ADAL" clId="{272A3D91-FBBF-4BAD-8C75-767FFCAC92AC}" dt="2024-04-23T10:27:12.622" v="129" actId="20577"/>
          <ac:spMkLst>
            <pc:docMk/>
            <pc:sldMk cId="2383991023" sldId="640"/>
            <ac:spMk id="9" creationId="{D7510545-1470-F7B9-E123-B2EB3EF17D14}"/>
          </ac:spMkLst>
        </pc:spChg>
      </pc:sldChg>
      <pc:sldChg chg="modSp mod">
        <pc:chgData name="Anderson, Lynn" userId="bac69b8c-f2f1-4d54-8504-77aa429529ec" providerId="ADAL" clId="{272A3D91-FBBF-4BAD-8C75-767FFCAC92AC}" dt="2024-04-29T07:56:55.724" v="135" actId="20577"/>
        <pc:sldMkLst>
          <pc:docMk/>
          <pc:sldMk cId="1638174478" sldId="676"/>
        </pc:sldMkLst>
        <pc:spChg chg="mod">
          <ac:chgData name="Anderson, Lynn" userId="bac69b8c-f2f1-4d54-8504-77aa429529ec" providerId="ADAL" clId="{272A3D91-FBBF-4BAD-8C75-767FFCAC92AC}" dt="2024-04-29T07:56:55.724" v="135" actId="20577"/>
          <ac:spMkLst>
            <pc:docMk/>
            <pc:sldMk cId="1638174478" sldId="676"/>
            <ac:spMk id="9" creationId="{349841FA-84DC-673B-35B1-A1AE1DF4EAA1}"/>
          </ac:spMkLst>
        </pc:spChg>
      </pc:sldChg>
    </pc:docChg>
  </pc:docChgLst>
  <pc:docChgLst>
    <pc:chgData name="Anderson, Lynn" userId="bac69b8c-f2f1-4d54-8504-77aa429529ec" providerId="ADAL" clId="{FD78EAAB-B756-4872-96EB-F91B2ACA3F79}"/>
    <pc:docChg chg="undo custSel modSld sldOrd">
      <pc:chgData name="Anderson, Lynn" userId="bac69b8c-f2f1-4d54-8504-77aa429529ec" providerId="ADAL" clId="{FD78EAAB-B756-4872-96EB-F91B2ACA3F79}" dt="2024-03-06T08:05:00.542" v="96" actId="20577"/>
      <pc:docMkLst>
        <pc:docMk/>
      </pc:docMkLst>
      <pc:sldChg chg="modSp mod">
        <pc:chgData name="Anderson, Lynn" userId="bac69b8c-f2f1-4d54-8504-77aa429529ec" providerId="ADAL" clId="{FD78EAAB-B756-4872-96EB-F91B2ACA3F79}" dt="2024-03-06T07:43:16.180" v="27" actId="6549"/>
        <pc:sldMkLst>
          <pc:docMk/>
          <pc:sldMk cId="1775452687" sldId="631"/>
        </pc:sldMkLst>
        <pc:spChg chg="mod">
          <ac:chgData name="Anderson, Lynn" userId="bac69b8c-f2f1-4d54-8504-77aa429529ec" providerId="ADAL" clId="{FD78EAAB-B756-4872-96EB-F91B2ACA3F79}" dt="2024-03-06T07:43:16.180" v="27" actId="6549"/>
          <ac:spMkLst>
            <pc:docMk/>
            <pc:sldMk cId="1775452687" sldId="631"/>
            <ac:spMk id="4" creationId="{5C48380C-55BF-DD50-19B9-30C162227F4A}"/>
          </ac:spMkLst>
        </pc:spChg>
      </pc:sldChg>
      <pc:sldChg chg="addSp modSp mod">
        <pc:chgData name="Anderson, Lynn" userId="bac69b8c-f2f1-4d54-8504-77aa429529ec" providerId="ADAL" clId="{FD78EAAB-B756-4872-96EB-F91B2ACA3F79}" dt="2024-03-06T08:05:00.542" v="96" actId="20577"/>
        <pc:sldMkLst>
          <pc:docMk/>
          <pc:sldMk cId="2383991023" sldId="640"/>
        </pc:sldMkLst>
        <pc:spChg chg="add mod">
          <ac:chgData name="Anderson, Lynn" userId="bac69b8c-f2f1-4d54-8504-77aa429529ec" providerId="ADAL" clId="{FD78EAAB-B756-4872-96EB-F91B2ACA3F79}" dt="2024-03-06T08:05:00.542" v="96" actId="20577"/>
          <ac:spMkLst>
            <pc:docMk/>
            <pc:sldMk cId="2383991023" sldId="640"/>
            <ac:spMk id="3" creationId="{517998A4-5AB2-C98F-3095-E3EAC44DC01C}"/>
          </ac:spMkLst>
        </pc:spChg>
        <pc:spChg chg="mod">
          <ac:chgData name="Anderson, Lynn" userId="bac69b8c-f2f1-4d54-8504-77aa429529ec" providerId="ADAL" clId="{FD78EAAB-B756-4872-96EB-F91B2ACA3F79}" dt="2024-03-06T07:44:47.262" v="31"/>
          <ac:spMkLst>
            <pc:docMk/>
            <pc:sldMk cId="2383991023" sldId="640"/>
            <ac:spMk id="6" creationId="{9F685F8A-3493-E4E1-94F4-3E13DF007797}"/>
          </ac:spMkLst>
        </pc:spChg>
        <pc:spChg chg="mod">
          <ac:chgData name="Anderson, Lynn" userId="bac69b8c-f2f1-4d54-8504-77aa429529ec" providerId="ADAL" clId="{FD78EAAB-B756-4872-96EB-F91B2ACA3F79}" dt="2024-03-06T07:46:17.587" v="67" actId="20577"/>
          <ac:spMkLst>
            <pc:docMk/>
            <pc:sldMk cId="2383991023" sldId="640"/>
            <ac:spMk id="9" creationId="{D7510545-1470-F7B9-E123-B2EB3EF17D14}"/>
          </ac:spMkLst>
        </pc:spChg>
      </pc:sldChg>
      <pc:sldChg chg="ord">
        <pc:chgData name="Anderson, Lynn" userId="bac69b8c-f2f1-4d54-8504-77aa429529ec" providerId="ADAL" clId="{FD78EAAB-B756-4872-96EB-F91B2ACA3F79}" dt="2024-03-06T07:43:18.850" v="29"/>
        <pc:sldMkLst>
          <pc:docMk/>
          <pc:sldMk cId="2995098449" sldId="670"/>
        </pc:sldMkLst>
      </pc:sldChg>
    </pc:docChg>
  </pc:docChgLst>
  <pc:docChgLst>
    <pc:chgData name="Murray, Dan" userId="b684b3ca-c95c-42ea-8342-e59ec2539c05" providerId="ADAL" clId="{D1F4D3B4-9340-40B9-AD25-8F501A4DB1F8}"/>
    <pc:docChg chg="undo custSel modSld">
      <pc:chgData name="Murray, Dan" userId="b684b3ca-c95c-42ea-8342-e59ec2539c05" providerId="ADAL" clId="{D1F4D3B4-9340-40B9-AD25-8F501A4DB1F8}" dt="2024-03-14T16:23:32.931" v="1271" actId="1035"/>
      <pc:docMkLst>
        <pc:docMk/>
      </pc:docMkLst>
      <pc:sldChg chg="modSp mod">
        <pc:chgData name="Murray, Dan" userId="b684b3ca-c95c-42ea-8342-e59ec2539c05" providerId="ADAL" clId="{D1F4D3B4-9340-40B9-AD25-8F501A4DB1F8}" dt="2024-03-14T16:23:32.931" v="1271" actId="1035"/>
        <pc:sldMkLst>
          <pc:docMk/>
          <pc:sldMk cId="2383991023" sldId="640"/>
        </pc:sldMkLst>
        <pc:spChg chg="mod">
          <ac:chgData name="Murray, Dan" userId="b684b3ca-c95c-42ea-8342-e59ec2539c05" providerId="ADAL" clId="{D1F4D3B4-9340-40B9-AD25-8F501A4DB1F8}" dt="2024-03-14T16:23:05.947" v="1200" actId="1035"/>
          <ac:spMkLst>
            <pc:docMk/>
            <pc:sldMk cId="2383991023" sldId="640"/>
            <ac:spMk id="3" creationId="{517998A4-5AB2-C98F-3095-E3EAC44DC01C}"/>
          </ac:spMkLst>
        </pc:spChg>
        <pc:spChg chg="mod">
          <ac:chgData name="Murray, Dan" userId="b684b3ca-c95c-42ea-8342-e59ec2539c05" providerId="ADAL" clId="{D1F4D3B4-9340-40B9-AD25-8F501A4DB1F8}" dt="2024-03-14T16:22:49.040" v="1146" actId="1038"/>
          <ac:spMkLst>
            <pc:docMk/>
            <pc:sldMk cId="2383991023" sldId="640"/>
            <ac:spMk id="8" creationId="{0A906027-D2C6-8B86-BC75-F5CE24BD40E7}"/>
          </ac:spMkLst>
        </pc:spChg>
        <pc:spChg chg="mod">
          <ac:chgData name="Murray, Dan" userId="b684b3ca-c95c-42ea-8342-e59ec2539c05" providerId="ADAL" clId="{D1F4D3B4-9340-40B9-AD25-8F501A4DB1F8}" dt="2024-03-14T16:23:32.931" v="1271" actId="1035"/>
          <ac:spMkLst>
            <pc:docMk/>
            <pc:sldMk cId="2383991023" sldId="640"/>
            <ac:spMk id="9" creationId="{D7510545-1470-F7B9-E123-B2EB3EF17D14}"/>
          </ac:spMkLst>
        </pc:spChg>
        <pc:spChg chg="mod">
          <ac:chgData name="Murray, Dan" userId="b684b3ca-c95c-42ea-8342-e59ec2539c05" providerId="ADAL" clId="{D1F4D3B4-9340-40B9-AD25-8F501A4DB1F8}" dt="2024-03-14T16:23:24.340" v="1257" actId="1038"/>
          <ac:spMkLst>
            <pc:docMk/>
            <pc:sldMk cId="2383991023" sldId="640"/>
            <ac:spMk id="10" creationId="{F176E057-71D6-9992-7252-73A19B693290}"/>
          </ac:spMkLst>
        </pc:spChg>
      </pc:sldChg>
      <pc:sldChg chg="modSp mod">
        <pc:chgData name="Murray, Dan" userId="b684b3ca-c95c-42ea-8342-e59ec2539c05" providerId="ADAL" clId="{D1F4D3B4-9340-40B9-AD25-8F501A4DB1F8}" dt="2024-03-14T15:44:04.963" v="2" actId="207"/>
        <pc:sldMkLst>
          <pc:docMk/>
          <pc:sldMk cId="3269168773" sldId="643"/>
        </pc:sldMkLst>
        <pc:spChg chg="mod">
          <ac:chgData name="Murray, Dan" userId="b684b3ca-c95c-42ea-8342-e59ec2539c05" providerId="ADAL" clId="{D1F4D3B4-9340-40B9-AD25-8F501A4DB1F8}" dt="2024-03-14T15:44:04.963" v="2" actId="207"/>
          <ac:spMkLst>
            <pc:docMk/>
            <pc:sldMk cId="3269168773" sldId="643"/>
            <ac:spMk id="7" creationId="{AE2591EF-3217-2A9A-BCF9-7AA855EBA0AE}"/>
          </ac:spMkLst>
        </pc:spChg>
        <pc:picChg chg="mod">
          <ac:chgData name="Murray, Dan" userId="b684b3ca-c95c-42ea-8342-e59ec2539c05" providerId="ADAL" clId="{D1F4D3B4-9340-40B9-AD25-8F501A4DB1F8}" dt="2024-03-14T15:43:52.273" v="1" actId="14826"/>
          <ac:picMkLst>
            <pc:docMk/>
            <pc:sldMk cId="3269168773" sldId="643"/>
            <ac:picMk id="5" creationId="{0EE89333-087F-7DB7-B7AE-993CE72F52EC}"/>
          </ac:picMkLst>
        </pc:picChg>
      </pc:sldChg>
      <pc:sldChg chg="modSp mod">
        <pc:chgData name="Murray, Dan" userId="b684b3ca-c95c-42ea-8342-e59ec2539c05" providerId="ADAL" clId="{D1F4D3B4-9340-40B9-AD25-8F501A4DB1F8}" dt="2024-03-14T16:22:17.473" v="1053" actId="207"/>
        <pc:sldMkLst>
          <pc:docMk/>
          <pc:sldMk cId="271836437" sldId="659"/>
        </pc:sldMkLst>
        <pc:spChg chg="mod">
          <ac:chgData name="Murray, Dan" userId="b684b3ca-c95c-42ea-8342-e59ec2539c05" providerId="ADAL" clId="{D1F4D3B4-9340-40B9-AD25-8F501A4DB1F8}" dt="2024-03-14T16:22:17.473" v="1053" actId="207"/>
          <ac:spMkLst>
            <pc:docMk/>
            <pc:sldMk cId="271836437" sldId="659"/>
            <ac:spMk id="3" creationId="{B925666A-4402-E5C4-1115-ECD12FA561E2}"/>
          </ac:spMkLst>
        </pc:spChg>
        <pc:picChg chg="mod">
          <ac:chgData name="Murray, Dan" userId="b684b3ca-c95c-42ea-8342-e59ec2539c05" providerId="ADAL" clId="{D1F4D3B4-9340-40B9-AD25-8F501A4DB1F8}" dt="2024-03-14T15:45:22.735" v="4" actId="14826"/>
          <ac:picMkLst>
            <pc:docMk/>
            <pc:sldMk cId="271836437" sldId="659"/>
            <ac:picMk id="4" creationId="{3EFE6194-999C-05F7-B9FC-5D386698B21C}"/>
          </ac:picMkLst>
        </pc:picChg>
      </pc:sldChg>
      <pc:sldChg chg="modSp mod">
        <pc:chgData name="Murray, Dan" userId="b684b3ca-c95c-42ea-8342-e59ec2539c05" providerId="ADAL" clId="{D1F4D3B4-9340-40B9-AD25-8F501A4DB1F8}" dt="2024-03-14T16:22:01.333" v="1051" actId="404"/>
        <pc:sldMkLst>
          <pc:docMk/>
          <pc:sldMk cId="2679503112" sldId="663"/>
        </pc:sldMkLst>
        <pc:spChg chg="mod">
          <ac:chgData name="Murray, Dan" userId="b684b3ca-c95c-42ea-8342-e59ec2539c05" providerId="ADAL" clId="{D1F4D3B4-9340-40B9-AD25-8F501A4DB1F8}" dt="2024-03-14T16:22:01.333" v="1051" actId="404"/>
          <ac:spMkLst>
            <pc:docMk/>
            <pc:sldMk cId="2679503112" sldId="663"/>
            <ac:spMk id="6" creationId="{562A5D53-623C-6D81-C2B9-E7DC3C25CED8}"/>
          </ac:spMkLst>
        </pc:spChg>
        <pc:picChg chg="mod">
          <ac:chgData name="Murray, Dan" userId="b684b3ca-c95c-42ea-8342-e59ec2539c05" providerId="ADAL" clId="{D1F4D3B4-9340-40B9-AD25-8F501A4DB1F8}" dt="2024-03-14T15:44:44.061" v="3" actId="14826"/>
          <ac:picMkLst>
            <pc:docMk/>
            <pc:sldMk cId="2679503112" sldId="663"/>
            <ac:picMk id="4" creationId="{C8FAE366-C717-1F8B-5F6D-C4A7FD425E81}"/>
          </ac:picMkLst>
        </pc:picChg>
      </pc:sldChg>
      <pc:sldChg chg="modSp mod">
        <pc:chgData name="Murray, Dan" userId="b684b3ca-c95c-42ea-8342-e59ec2539c05" providerId="ADAL" clId="{D1F4D3B4-9340-40B9-AD25-8F501A4DB1F8}" dt="2024-03-14T16:00:17.734" v="1048" actId="1035"/>
        <pc:sldMkLst>
          <pc:docMk/>
          <pc:sldMk cId="1638174478" sldId="676"/>
        </pc:sldMkLst>
        <pc:spChg chg="mod">
          <ac:chgData name="Murray, Dan" userId="b684b3ca-c95c-42ea-8342-e59ec2539c05" providerId="ADAL" clId="{D1F4D3B4-9340-40B9-AD25-8F501A4DB1F8}" dt="2024-03-14T16:00:17.734" v="1048" actId="1035"/>
          <ac:spMkLst>
            <pc:docMk/>
            <pc:sldMk cId="1638174478" sldId="676"/>
            <ac:spMk id="9" creationId="{349841FA-84DC-673B-35B1-A1AE1DF4EAA1}"/>
          </ac:spMkLst>
        </pc:spChg>
        <pc:picChg chg="mod">
          <ac:chgData name="Murray, Dan" userId="b684b3ca-c95c-42ea-8342-e59ec2539c05" providerId="ADAL" clId="{D1F4D3B4-9340-40B9-AD25-8F501A4DB1F8}" dt="2024-03-14T15:43:28.969" v="0" actId="14826"/>
          <ac:picMkLst>
            <pc:docMk/>
            <pc:sldMk cId="1638174478" sldId="676"/>
            <ac:picMk id="3" creationId="{64364A47-F274-3425-4CEF-84A4042D3969}"/>
          </ac:picMkLst>
        </pc:picChg>
      </pc:sldChg>
    </pc:docChg>
  </pc:docChgLst>
  <pc:docChgLst>
    <pc:chgData name="Murray, Dan" userId="b684b3ca-c95c-42ea-8342-e59ec2539c05" providerId="ADAL" clId="{E818D66D-A57F-4A7E-8DF3-1E3F0AD49DB0}"/>
    <pc:docChg chg="undo custSel addSld delSld modSld sldOrd">
      <pc:chgData name="Murray, Dan" userId="b684b3ca-c95c-42ea-8342-e59ec2539c05" providerId="ADAL" clId="{E818D66D-A57F-4A7E-8DF3-1E3F0AD49DB0}" dt="2024-03-04T18:29:19.916" v="1826" actId="1076"/>
      <pc:docMkLst>
        <pc:docMk/>
      </pc:docMkLst>
      <pc:sldChg chg="modSp mod">
        <pc:chgData name="Murray, Dan" userId="b684b3ca-c95c-42ea-8342-e59ec2539c05" providerId="ADAL" clId="{E818D66D-A57F-4A7E-8DF3-1E3F0AD49DB0}" dt="2024-03-04T17:50:23.985" v="520" actId="1036"/>
        <pc:sldMkLst>
          <pc:docMk/>
          <pc:sldMk cId="3269168773" sldId="643"/>
        </pc:sldMkLst>
        <pc:spChg chg="mod">
          <ac:chgData name="Murray, Dan" userId="b684b3ca-c95c-42ea-8342-e59ec2539c05" providerId="ADAL" clId="{E818D66D-A57F-4A7E-8DF3-1E3F0AD49DB0}" dt="2024-03-04T17:50:23.985" v="520" actId="1036"/>
          <ac:spMkLst>
            <pc:docMk/>
            <pc:sldMk cId="3269168773" sldId="643"/>
            <ac:spMk id="7" creationId="{AE2591EF-3217-2A9A-BCF9-7AA855EBA0AE}"/>
          </ac:spMkLst>
        </pc:spChg>
        <pc:graphicFrameChg chg="mod modGraphic">
          <ac:chgData name="Murray, Dan" userId="b684b3ca-c95c-42ea-8342-e59ec2539c05" providerId="ADAL" clId="{E818D66D-A57F-4A7E-8DF3-1E3F0AD49DB0}" dt="2024-03-04T16:53:05.885" v="135" actId="1076"/>
          <ac:graphicFrameMkLst>
            <pc:docMk/>
            <pc:sldMk cId="3269168773" sldId="643"/>
            <ac:graphicFrameMk id="2" creationId="{B8854D26-5761-BC02-A125-6D428F2CE003}"/>
          </ac:graphicFrameMkLst>
        </pc:graphicFrameChg>
        <pc:picChg chg="mod">
          <ac:chgData name="Murray, Dan" userId="b684b3ca-c95c-42ea-8342-e59ec2539c05" providerId="ADAL" clId="{E818D66D-A57F-4A7E-8DF3-1E3F0AD49DB0}" dt="2024-03-04T16:50:56.756" v="105" actId="1076"/>
          <ac:picMkLst>
            <pc:docMk/>
            <pc:sldMk cId="3269168773" sldId="643"/>
            <ac:picMk id="5" creationId="{0EE89333-087F-7DB7-B7AE-993CE72F52EC}"/>
          </ac:picMkLst>
        </pc:picChg>
      </pc:sldChg>
      <pc:sldChg chg="modSp del mod">
        <pc:chgData name="Murray, Dan" userId="b684b3ca-c95c-42ea-8342-e59ec2539c05" providerId="ADAL" clId="{E818D66D-A57F-4A7E-8DF3-1E3F0AD49DB0}" dt="2024-03-04T17:19:51.947" v="198" actId="47"/>
        <pc:sldMkLst>
          <pc:docMk/>
          <pc:sldMk cId="1728044663" sldId="656"/>
        </pc:sldMkLst>
        <pc:graphicFrameChg chg="modGraphic">
          <ac:chgData name="Murray, Dan" userId="b684b3ca-c95c-42ea-8342-e59ec2539c05" providerId="ADAL" clId="{E818D66D-A57F-4A7E-8DF3-1E3F0AD49DB0}" dt="2024-03-04T17:13:45.409" v="167" actId="2165"/>
          <ac:graphicFrameMkLst>
            <pc:docMk/>
            <pc:sldMk cId="1728044663" sldId="656"/>
            <ac:graphicFrameMk id="2" creationId="{B077DFB8-8290-EE96-1B20-B17B38CBF895}"/>
          </ac:graphicFrameMkLst>
        </pc:graphicFrameChg>
      </pc:sldChg>
      <pc:sldChg chg="addSp delSp modSp mod ord">
        <pc:chgData name="Murray, Dan" userId="b684b3ca-c95c-42ea-8342-e59ec2539c05" providerId="ADAL" clId="{E818D66D-A57F-4A7E-8DF3-1E3F0AD49DB0}" dt="2024-03-04T17:48:29.144" v="474" actId="207"/>
        <pc:sldMkLst>
          <pc:docMk/>
          <pc:sldMk cId="271836437" sldId="659"/>
        </pc:sldMkLst>
        <pc:spChg chg="mod">
          <ac:chgData name="Murray, Dan" userId="b684b3ca-c95c-42ea-8342-e59ec2539c05" providerId="ADAL" clId="{E818D66D-A57F-4A7E-8DF3-1E3F0AD49DB0}" dt="2024-03-04T17:48:29.144" v="474" actId="207"/>
          <ac:spMkLst>
            <pc:docMk/>
            <pc:sldMk cId="271836437" sldId="659"/>
            <ac:spMk id="3" creationId="{B925666A-4402-E5C4-1115-ECD12FA561E2}"/>
          </ac:spMkLst>
        </pc:spChg>
        <pc:graphicFrameChg chg="add mod">
          <ac:chgData name="Murray, Dan" userId="b684b3ca-c95c-42ea-8342-e59ec2539c05" providerId="ADAL" clId="{E818D66D-A57F-4A7E-8DF3-1E3F0AD49DB0}" dt="2024-03-04T17:44:23.842" v="456" actId="1076"/>
          <ac:graphicFrameMkLst>
            <pc:docMk/>
            <pc:sldMk cId="271836437" sldId="659"/>
            <ac:graphicFrameMk id="2" creationId="{A79860E1-4E84-E44B-5363-7A77B78991F9}"/>
          </ac:graphicFrameMkLst>
        </pc:graphicFrameChg>
        <pc:graphicFrameChg chg="del mod modGraphic">
          <ac:chgData name="Murray, Dan" userId="b684b3ca-c95c-42ea-8342-e59ec2539c05" providerId="ADAL" clId="{E818D66D-A57F-4A7E-8DF3-1E3F0AD49DB0}" dt="2024-03-04T17:44:00.308" v="454" actId="478"/>
          <ac:graphicFrameMkLst>
            <pc:docMk/>
            <pc:sldMk cId="271836437" sldId="659"/>
            <ac:graphicFrameMk id="5" creationId="{AC4F4430-CF88-9596-E0EF-315BBB8392CA}"/>
          </ac:graphicFrameMkLst>
        </pc:graphicFrameChg>
        <pc:picChg chg="mod modCrop">
          <ac:chgData name="Murray, Dan" userId="b684b3ca-c95c-42ea-8342-e59ec2539c05" providerId="ADAL" clId="{E818D66D-A57F-4A7E-8DF3-1E3F0AD49DB0}" dt="2024-03-04T17:44:36.107" v="457" actId="732"/>
          <ac:picMkLst>
            <pc:docMk/>
            <pc:sldMk cId="271836437" sldId="659"/>
            <ac:picMk id="4" creationId="{3EFE6194-999C-05F7-B9FC-5D386698B21C}"/>
          </ac:picMkLst>
        </pc:picChg>
      </pc:sldChg>
      <pc:sldChg chg="addSp delSp modSp mod">
        <pc:chgData name="Murray, Dan" userId="b684b3ca-c95c-42ea-8342-e59ec2539c05" providerId="ADAL" clId="{E818D66D-A57F-4A7E-8DF3-1E3F0AD49DB0}" dt="2024-03-04T17:49:00.049" v="487" actId="20577"/>
        <pc:sldMkLst>
          <pc:docMk/>
          <pc:sldMk cId="1885322079" sldId="662"/>
        </pc:sldMkLst>
        <pc:spChg chg="mod">
          <ac:chgData name="Murray, Dan" userId="b684b3ca-c95c-42ea-8342-e59ec2539c05" providerId="ADAL" clId="{E818D66D-A57F-4A7E-8DF3-1E3F0AD49DB0}" dt="2024-03-04T17:49:00.049" v="487" actId="20577"/>
          <ac:spMkLst>
            <pc:docMk/>
            <pc:sldMk cId="1885322079" sldId="662"/>
            <ac:spMk id="6" creationId="{562A5D53-623C-6D81-C2B9-E7DC3C25CED8}"/>
          </ac:spMkLst>
        </pc:spChg>
        <pc:graphicFrameChg chg="add mod">
          <ac:chgData name="Murray, Dan" userId="b684b3ca-c95c-42ea-8342-e59ec2539c05" providerId="ADAL" clId="{E818D66D-A57F-4A7E-8DF3-1E3F0AD49DB0}" dt="2024-03-04T17:45:18.850" v="460" actId="1076"/>
          <ac:graphicFrameMkLst>
            <pc:docMk/>
            <pc:sldMk cId="1885322079" sldId="662"/>
            <ac:graphicFrameMk id="2" creationId="{3C5A9407-7459-9311-2258-C3044373E58B}"/>
          </ac:graphicFrameMkLst>
        </pc:graphicFrameChg>
        <pc:graphicFrameChg chg="del modGraphic">
          <ac:chgData name="Murray, Dan" userId="b684b3ca-c95c-42ea-8342-e59ec2539c05" providerId="ADAL" clId="{E818D66D-A57F-4A7E-8DF3-1E3F0AD49DB0}" dt="2024-03-04T17:44:51.985" v="458" actId="478"/>
          <ac:graphicFrameMkLst>
            <pc:docMk/>
            <pc:sldMk cId="1885322079" sldId="662"/>
            <ac:graphicFrameMk id="5" creationId="{C5EA928F-DAFB-D804-A52C-85D74B3840E1}"/>
          </ac:graphicFrameMkLst>
        </pc:graphicFrameChg>
        <pc:picChg chg="mod modCrop">
          <ac:chgData name="Murray, Dan" userId="b684b3ca-c95c-42ea-8342-e59ec2539c05" providerId="ADAL" clId="{E818D66D-A57F-4A7E-8DF3-1E3F0AD49DB0}" dt="2024-03-04T17:45:33.013" v="461" actId="732"/>
          <ac:picMkLst>
            <pc:docMk/>
            <pc:sldMk cId="1885322079" sldId="662"/>
            <ac:picMk id="4" creationId="{C8FAE366-C717-1F8B-5F6D-C4A7FD425E81}"/>
          </ac:picMkLst>
        </pc:picChg>
      </pc:sldChg>
      <pc:sldChg chg="modSp mod ord">
        <pc:chgData name="Murray, Dan" userId="b684b3ca-c95c-42ea-8342-e59ec2539c05" providerId="ADAL" clId="{E818D66D-A57F-4A7E-8DF3-1E3F0AD49DB0}" dt="2024-03-04T17:19:46.793" v="197" actId="14826"/>
        <pc:sldMkLst>
          <pc:docMk/>
          <pc:sldMk cId="2679503112" sldId="663"/>
        </pc:sldMkLst>
        <pc:spChg chg="mod">
          <ac:chgData name="Murray, Dan" userId="b684b3ca-c95c-42ea-8342-e59ec2539c05" providerId="ADAL" clId="{E818D66D-A57F-4A7E-8DF3-1E3F0AD49DB0}" dt="2024-03-04T16:50:20.405" v="100" actId="207"/>
          <ac:spMkLst>
            <pc:docMk/>
            <pc:sldMk cId="2679503112" sldId="663"/>
            <ac:spMk id="6" creationId="{562A5D53-623C-6D81-C2B9-E7DC3C25CED8}"/>
          </ac:spMkLst>
        </pc:spChg>
        <pc:graphicFrameChg chg="mod modGraphic">
          <ac:chgData name="Murray, Dan" userId="b684b3ca-c95c-42ea-8342-e59ec2539c05" providerId="ADAL" clId="{E818D66D-A57F-4A7E-8DF3-1E3F0AD49DB0}" dt="2024-03-04T17:19:07.370" v="196" actId="20577"/>
          <ac:graphicFrameMkLst>
            <pc:docMk/>
            <pc:sldMk cId="2679503112" sldId="663"/>
            <ac:graphicFrameMk id="2" creationId="{B077DFB8-8290-EE96-1B20-B17B38CBF895}"/>
          </ac:graphicFrameMkLst>
        </pc:graphicFrameChg>
        <pc:picChg chg="mod modCrop">
          <ac:chgData name="Murray, Dan" userId="b684b3ca-c95c-42ea-8342-e59ec2539c05" providerId="ADAL" clId="{E818D66D-A57F-4A7E-8DF3-1E3F0AD49DB0}" dt="2024-03-04T17:19:46.793" v="197" actId="14826"/>
          <ac:picMkLst>
            <pc:docMk/>
            <pc:sldMk cId="2679503112" sldId="663"/>
            <ac:picMk id="4" creationId="{C8FAE366-C717-1F8B-5F6D-C4A7FD425E81}"/>
          </ac:picMkLst>
        </pc:picChg>
      </pc:sldChg>
      <pc:sldChg chg="modSp mod">
        <pc:chgData name="Murray, Dan" userId="b684b3ca-c95c-42ea-8342-e59ec2539c05" providerId="ADAL" clId="{E818D66D-A57F-4A7E-8DF3-1E3F0AD49DB0}" dt="2024-03-04T18:29:19.916" v="1826" actId="1076"/>
        <pc:sldMkLst>
          <pc:docMk/>
          <pc:sldMk cId="1638174478" sldId="676"/>
        </pc:sldMkLst>
        <pc:spChg chg="mod">
          <ac:chgData name="Murray, Dan" userId="b684b3ca-c95c-42ea-8342-e59ec2539c05" providerId="ADAL" clId="{E818D66D-A57F-4A7E-8DF3-1E3F0AD49DB0}" dt="2024-03-04T18:17:37.656" v="542" actId="1038"/>
          <ac:spMkLst>
            <pc:docMk/>
            <pc:sldMk cId="1638174478" sldId="676"/>
            <ac:spMk id="4" creationId="{9BF62E37-58AE-2944-D2A9-50951577B9B0}"/>
          </ac:spMkLst>
        </pc:spChg>
        <pc:spChg chg="mod">
          <ac:chgData name="Murray, Dan" userId="b684b3ca-c95c-42ea-8342-e59ec2539c05" providerId="ADAL" clId="{E818D66D-A57F-4A7E-8DF3-1E3F0AD49DB0}" dt="2024-03-04T18:29:19.916" v="1826" actId="1076"/>
          <ac:spMkLst>
            <pc:docMk/>
            <pc:sldMk cId="1638174478" sldId="676"/>
            <ac:spMk id="9" creationId="{349841FA-84DC-673B-35B1-A1AE1DF4EAA1}"/>
          </ac:spMkLst>
        </pc:spChg>
        <pc:picChg chg="mod modCrop">
          <ac:chgData name="Murray, Dan" userId="b684b3ca-c95c-42ea-8342-e59ec2539c05" providerId="ADAL" clId="{E818D66D-A57F-4A7E-8DF3-1E3F0AD49DB0}" dt="2024-03-04T18:17:17.992" v="529" actId="732"/>
          <ac:picMkLst>
            <pc:docMk/>
            <pc:sldMk cId="1638174478" sldId="676"/>
            <ac:picMk id="3" creationId="{64364A47-F274-3425-4CEF-84A4042D3969}"/>
          </ac:picMkLst>
        </pc:picChg>
      </pc:sldChg>
      <pc:sldChg chg="addSp delSp modSp mod">
        <pc:chgData name="Murray, Dan" userId="b684b3ca-c95c-42ea-8342-e59ec2539c05" providerId="ADAL" clId="{E818D66D-A57F-4A7E-8DF3-1E3F0AD49DB0}" dt="2024-03-04T17:42:54.071" v="449" actId="948"/>
        <pc:sldMkLst>
          <pc:docMk/>
          <pc:sldMk cId="2307525857" sldId="678"/>
        </pc:sldMkLst>
        <pc:graphicFrameChg chg="mod modGraphic">
          <ac:chgData name="Murray, Dan" userId="b684b3ca-c95c-42ea-8342-e59ec2539c05" providerId="ADAL" clId="{E818D66D-A57F-4A7E-8DF3-1E3F0AD49DB0}" dt="2024-03-04T17:42:54.071" v="449" actId="948"/>
          <ac:graphicFrameMkLst>
            <pc:docMk/>
            <pc:sldMk cId="2307525857" sldId="678"/>
            <ac:graphicFrameMk id="2" creationId="{7636099A-A3A1-CF34-65D7-E63C1C98B877}"/>
          </ac:graphicFrameMkLst>
        </pc:graphicFrameChg>
        <pc:graphicFrameChg chg="add del mod modGraphic">
          <ac:chgData name="Murray, Dan" userId="b684b3ca-c95c-42ea-8342-e59ec2539c05" providerId="ADAL" clId="{E818D66D-A57F-4A7E-8DF3-1E3F0AD49DB0}" dt="2024-03-04T17:40:36.384" v="425" actId="478"/>
          <ac:graphicFrameMkLst>
            <pc:docMk/>
            <pc:sldMk cId="2307525857" sldId="678"/>
            <ac:graphicFrameMk id="4" creationId="{F7063BFC-9EA5-BAB6-14E2-4974A36BA8A1}"/>
          </ac:graphicFrameMkLst>
        </pc:graphicFrameChg>
      </pc:sldChg>
      <pc:sldChg chg="add del">
        <pc:chgData name="Murray, Dan" userId="b684b3ca-c95c-42ea-8342-e59ec2539c05" providerId="ADAL" clId="{E818D66D-A57F-4A7E-8DF3-1E3F0AD49DB0}" dt="2024-03-04T17:45:59.601" v="462" actId="47"/>
        <pc:sldMkLst>
          <pc:docMk/>
          <pc:sldMk cId="3280955895" sldId="679"/>
        </pc:sldMkLst>
      </pc:sldChg>
      <pc:sldChg chg="del">
        <pc:chgData name="Murray, Dan" userId="b684b3ca-c95c-42ea-8342-e59ec2539c05" providerId="ADAL" clId="{E818D66D-A57F-4A7E-8DF3-1E3F0AD49DB0}" dt="2024-03-04T17:43:07.311" v="450" actId="2696"/>
        <pc:sldMkLst>
          <pc:docMk/>
          <pc:sldMk cId="667681669" sldId="680"/>
        </pc:sldMkLst>
      </pc:sldChg>
    </pc:docChg>
  </pc:docChgLst>
  <pc:docChgLst>
    <pc:chgData name="Murray, Dan" userId="b684b3ca-c95c-42ea-8342-e59ec2539c05" providerId="ADAL" clId="{34F40B0C-0126-4D2B-A9EC-6EC3A6CD0093}"/>
    <pc:docChg chg="custSel modSld sldOrd">
      <pc:chgData name="Murray, Dan" userId="b684b3ca-c95c-42ea-8342-e59ec2539c05" providerId="ADAL" clId="{34F40B0C-0126-4D2B-A9EC-6EC3A6CD0093}" dt="2024-01-31T21:30:31.943" v="233" actId="732"/>
      <pc:docMkLst>
        <pc:docMk/>
      </pc:docMkLst>
      <pc:sldChg chg="modSp mod">
        <pc:chgData name="Murray, Dan" userId="b684b3ca-c95c-42ea-8342-e59ec2539c05" providerId="ADAL" clId="{34F40B0C-0126-4D2B-A9EC-6EC3A6CD0093}" dt="2024-01-31T21:25:07.606" v="22" actId="20578"/>
        <pc:sldMkLst>
          <pc:docMk/>
          <pc:sldMk cId="3269168773" sldId="643"/>
        </pc:sldMkLst>
        <pc:graphicFrameChg chg="mod modGraphic">
          <ac:chgData name="Murray, Dan" userId="b684b3ca-c95c-42ea-8342-e59ec2539c05" providerId="ADAL" clId="{34F40B0C-0126-4D2B-A9EC-6EC3A6CD0093}" dt="2024-01-31T21:25:07.606" v="22" actId="20578"/>
          <ac:graphicFrameMkLst>
            <pc:docMk/>
            <pc:sldMk cId="3269168773" sldId="643"/>
            <ac:graphicFrameMk id="2" creationId="{B8854D26-5761-BC02-A125-6D428F2CE003}"/>
          </ac:graphicFrameMkLst>
        </pc:graphicFrameChg>
      </pc:sldChg>
      <pc:sldChg chg="modSp mod">
        <pc:chgData name="Murray, Dan" userId="b684b3ca-c95c-42ea-8342-e59ec2539c05" providerId="ADAL" clId="{34F40B0C-0126-4D2B-A9EC-6EC3A6CD0093}" dt="2024-01-31T21:29:12.177" v="230" actId="21"/>
        <pc:sldMkLst>
          <pc:docMk/>
          <pc:sldMk cId="1728044663" sldId="656"/>
        </pc:sldMkLst>
        <pc:graphicFrameChg chg="mod modGraphic">
          <ac:chgData name="Murray, Dan" userId="b684b3ca-c95c-42ea-8342-e59ec2539c05" providerId="ADAL" clId="{34F40B0C-0126-4D2B-A9EC-6EC3A6CD0093}" dt="2024-01-31T21:29:12.177" v="230" actId="21"/>
          <ac:graphicFrameMkLst>
            <pc:docMk/>
            <pc:sldMk cId="1728044663" sldId="656"/>
            <ac:graphicFrameMk id="2" creationId="{B077DFB8-8290-EE96-1B20-B17B38CBF895}"/>
          </ac:graphicFrameMkLst>
        </pc:graphicFrameChg>
      </pc:sldChg>
      <pc:sldChg chg="modSp mod">
        <pc:chgData name="Murray, Dan" userId="b684b3ca-c95c-42ea-8342-e59ec2539c05" providerId="ADAL" clId="{34F40B0C-0126-4D2B-A9EC-6EC3A6CD0093}" dt="2024-01-31T21:30:31.943" v="233" actId="732"/>
        <pc:sldMkLst>
          <pc:docMk/>
          <pc:sldMk cId="271836437" sldId="659"/>
        </pc:sldMkLst>
        <pc:picChg chg="mod modCrop">
          <ac:chgData name="Murray, Dan" userId="b684b3ca-c95c-42ea-8342-e59ec2539c05" providerId="ADAL" clId="{34F40B0C-0126-4D2B-A9EC-6EC3A6CD0093}" dt="2024-01-31T21:30:31.943" v="233" actId="732"/>
          <ac:picMkLst>
            <pc:docMk/>
            <pc:sldMk cId="271836437" sldId="659"/>
            <ac:picMk id="4" creationId="{3EFE6194-999C-05F7-B9FC-5D386698B21C}"/>
          </ac:picMkLst>
        </pc:picChg>
      </pc:sldChg>
      <pc:sldChg chg="ord">
        <pc:chgData name="Murray, Dan" userId="b684b3ca-c95c-42ea-8342-e59ec2539c05" providerId="ADAL" clId="{34F40B0C-0126-4D2B-A9EC-6EC3A6CD0093}" dt="2024-01-31T21:29:56.262" v="232"/>
        <pc:sldMkLst>
          <pc:docMk/>
          <pc:sldMk cId="2679503112" sldId="663"/>
        </pc:sldMkLst>
      </pc:sldChg>
    </pc:docChg>
  </pc:docChgLst>
  <pc:docChgLst>
    <pc:chgData name="Anderson, Lynn" userId="S::lynn.anderson@scchs.org.uk::bac69b8c-f2f1-4d54-8504-77aa429529ec" providerId="AD" clId="Web-{36D84A60-EDBF-F948-61DE-B8CCBFC1C563}"/>
    <pc:docChg chg="modSld">
      <pc:chgData name="Anderson, Lynn" userId="S::lynn.anderson@scchs.org.uk::bac69b8c-f2f1-4d54-8504-77aa429529ec" providerId="AD" clId="Web-{36D84A60-EDBF-F948-61DE-B8CCBFC1C563}" dt="2024-03-03T20:37:45.770" v="4" actId="20577"/>
      <pc:docMkLst>
        <pc:docMk/>
      </pc:docMkLst>
      <pc:sldChg chg="modSp">
        <pc:chgData name="Anderson, Lynn" userId="S::lynn.anderson@scchs.org.uk::bac69b8c-f2f1-4d54-8504-77aa429529ec" providerId="AD" clId="Web-{36D84A60-EDBF-F948-61DE-B8CCBFC1C563}" dt="2024-03-03T20:37:45.770" v="4" actId="20577"/>
        <pc:sldMkLst>
          <pc:docMk/>
          <pc:sldMk cId="2383991023" sldId="640"/>
        </pc:sldMkLst>
        <pc:spChg chg="mod">
          <ac:chgData name="Anderson, Lynn" userId="S::lynn.anderson@scchs.org.uk::bac69b8c-f2f1-4d54-8504-77aa429529ec" providerId="AD" clId="Web-{36D84A60-EDBF-F948-61DE-B8CCBFC1C563}" dt="2024-03-03T20:37:45.770" v="4" actId="20577"/>
          <ac:spMkLst>
            <pc:docMk/>
            <pc:sldMk cId="2383991023" sldId="640"/>
            <ac:spMk id="6" creationId="{9F685F8A-3493-E4E1-94F4-3E13DF007797}"/>
          </ac:spMkLst>
        </pc:spChg>
      </pc:sldChg>
    </pc:docChg>
  </pc:docChgLst>
  <pc:docChgLst>
    <pc:chgData name="Murray, Dan" userId="b684b3ca-c95c-42ea-8342-e59ec2539c05" providerId="ADAL" clId="{9788EE47-FB8B-47AE-8BFE-6C94D3051BD8}"/>
    <pc:docChg chg="custSel modSld">
      <pc:chgData name="Murray, Dan" userId="b684b3ca-c95c-42ea-8342-e59ec2539c05" providerId="ADAL" clId="{9788EE47-FB8B-47AE-8BFE-6C94D3051BD8}" dt="2024-04-27T15:10:37.238" v="275" actId="207"/>
      <pc:docMkLst>
        <pc:docMk/>
      </pc:docMkLst>
      <pc:sldChg chg="modSp">
        <pc:chgData name="Murray, Dan" userId="b684b3ca-c95c-42ea-8342-e59ec2539c05" providerId="ADAL" clId="{9788EE47-FB8B-47AE-8BFE-6C94D3051BD8}" dt="2024-04-27T14:58:28.401" v="2" actId="14826"/>
        <pc:sldMkLst>
          <pc:docMk/>
          <pc:sldMk cId="3269168773" sldId="643"/>
        </pc:sldMkLst>
        <pc:picChg chg="mod">
          <ac:chgData name="Murray, Dan" userId="b684b3ca-c95c-42ea-8342-e59ec2539c05" providerId="ADAL" clId="{9788EE47-FB8B-47AE-8BFE-6C94D3051BD8}" dt="2024-04-27T14:58:28.401" v="2" actId="14826"/>
          <ac:picMkLst>
            <pc:docMk/>
            <pc:sldMk cId="3269168773" sldId="643"/>
            <ac:picMk id="5" creationId="{0EE89333-087F-7DB7-B7AE-993CE72F52EC}"/>
          </ac:picMkLst>
        </pc:picChg>
      </pc:sldChg>
      <pc:sldChg chg="modSp">
        <pc:chgData name="Murray, Dan" userId="b684b3ca-c95c-42ea-8342-e59ec2539c05" providerId="ADAL" clId="{9788EE47-FB8B-47AE-8BFE-6C94D3051BD8}" dt="2024-04-27T14:59:02.739" v="4" actId="14826"/>
        <pc:sldMkLst>
          <pc:docMk/>
          <pc:sldMk cId="271836437" sldId="659"/>
        </pc:sldMkLst>
        <pc:picChg chg="mod">
          <ac:chgData name="Murray, Dan" userId="b684b3ca-c95c-42ea-8342-e59ec2539c05" providerId="ADAL" clId="{9788EE47-FB8B-47AE-8BFE-6C94D3051BD8}" dt="2024-04-27T14:59:02.739" v="4" actId="14826"/>
          <ac:picMkLst>
            <pc:docMk/>
            <pc:sldMk cId="271836437" sldId="659"/>
            <ac:picMk id="4" creationId="{3EFE6194-999C-05F7-B9FC-5D386698B21C}"/>
          </ac:picMkLst>
        </pc:picChg>
      </pc:sldChg>
      <pc:sldChg chg="modSp">
        <pc:chgData name="Murray, Dan" userId="b684b3ca-c95c-42ea-8342-e59ec2539c05" providerId="ADAL" clId="{9788EE47-FB8B-47AE-8BFE-6C94D3051BD8}" dt="2024-04-27T14:59:20.222" v="5" actId="14826"/>
        <pc:sldMkLst>
          <pc:docMk/>
          <pc:sldMk cId="1885322079" sldId="662"/>
        </pc:sldMkLst>
        <pc:picChg chg="mod">
          <ac:chgData name="Murray, Dan" userId="b684b3ca-c95c-42ea-8342-e59ec2539c05" providerId="ADAL" clId="{9788EE47-FB8B-47AE-8BFE-6C94D3051BD8}" dt="2024-04-27T14:59:20.222" v="5" actId="14826"/>
          <ac:picMkLst>
            <pc:docMk/>
            <pc:sldMk cId="1885322079" sldId="662"/>
            <ac:picMk id="4" creationId="{C8FAE366-C717-1F8B-5F6D-C4A7FD425E81}"/>
          </ac:picMkLst>
        </pc:picChg>
      </pc:sldChg>
      <pc:sldChg chg="modSp">
        <pc:chgData name="Murray, Dan" userId="b684b3ca-c95c-42ea-8342-e59ec2539c05" providerId="ADAL" clId="{9788EE47-FB8B-47AE-8BFE-6C94D3051BD8}" dt="2024-04-27T14:58:43.936" v="3" actId="14826"/>
        <pc:sldMkLst>
          <pc:docMk/>
          <pc:sldMk cId="2679503112" sldId="663"/>
        </pc:sldMkLst>
        <pc:picChg chg="mod">
          <ac:chgData name="Murray, Dan" userId="b684b3ca-c95c-42ea-8342-e59ec2539c05" providerId="ADAL" clId="{9788EE47-FB8B-47AE-8BFE-6C94D3051BD8}" dt="2024-04-27T14:58:43.936" v="3" actId="14826"/>
          <ac:picMkLst>
            <pc:docMk/>
            <pc:sldMk cId="2679503112" sldId="663"/>
            <ac:picMk id="4" creationId="{C8FAE366-C717-1F8B-5F6D-C4A7FD425E81}"/>
          </ac:picMkLst>
        </pc:picChg>
      </pc:sldChg>
      <pc:sldChg chg="modSp mod">
        <pc:chgData name="Murray, Dan" userId="b684b3ca-c95c-42ea-8342-e59ec2539c05" providerId="ADAL" clId="{9788EE47-FB8B-47AE-8BFE-6C94D3051BD8}" dt="2024-04-27T15:00:33.075" v="13" actId="207"/>
        <pc:sldMkLst>
          <pc:docMk/>
          <pc:sldMk cId="525706332" sldId="672"/>
        </pc:sldMkLst>
        <pc:spChg chg="mod">
          <ac:chgData name="Murray, Dan" userId="b684b3ca-c95c-42ea-8342-e59ec2539c05" providerId="ADAL" clId="{9788EE47-FB8B-47AE-8BFE-6C94D3051BD8}" dt="2024-04-27T15:00:33.075" v="13" actId="207"/>
          <ac:spMkLst>
            <pc:docMk/>
            <pc:sldMk cId="525706332" sldId="672"/>
            <ac:spMk id="8" creationId="{24368B4D-2F1D-4960-5E0F-EB1F1F889B34}"/>
          </ac:spMkLst>
        </pc:spChg>
        <pc:picChg chg="mod">
          <ac:chgData name="Murray, Dan" userId="b684b3ca-c95c-42ea-8342-e59ec2539c05" providerId="ADAL" clId="{9788EE47-FB8B-47AE-8BFE-6C94D3051BD8}" dt="2024-04-27T15:00:00.902" v="8" actId="14826"/>
          <ac:picMkLst>
            <pc:docMk/>
            <pc:sldMk cId="525706332" sldId="672"/>
            <ac:picMk id="4" creationId="{1F7931CE-A570-A9F3-BC5B-C1FD270F91ED}"/>
          </ac:picMkLst>
        </pc:picChg>
      </pc:sldChg>
      <pc:sldChg chg="modSp mod">
        <pc:chgData name="Murray, Dan" userId="b684b3ca-c95c-42ea-8342-e59ec2539c05" providerId="ADAL" clId="{9788EE47-FB8B-47AE-8BFE-6C94D3051BD8}" dt="2024-04-27T15:00:50.499" v="16" actId="1076"/>
        <pc:sldMkLst>
          <pc:docMk/>
          <pc:sldMk cId="1655083875" sldId="673"/>
        </pc:sldMkLst>
        <pc:spChg chg="mod">
          <ac:chgData name="Murray, Dan" userId="b684b3ca-c95c-42ea-8342-e59ec2539c05" providerId="ADAL" clId="{9788EE47-FB8B-47AE-8BFE-6C94D3051BD8}" dt="2024-04-27T15:00:50.499" v="16" actId="1076"/>
          <ac:spMkLst>
            <pc:docMk/>
            <pc:sldMk cId="1655083875" sldId="673"/>
            <ac:spMk id="7" creationId="{579A8FCF-D9EE-E24A-2C78-0A31B9217F40}"/>
          </ac:spMkLst>
        </pc:spChg>
      </pc:sldChg>
      <pc:sldChg chg="modSp mod">
        <pc:chgData name="Murray, Dan" userId="b684b3ca-c95c-42ea-8342-e59ec2539c05" providerId="ADAL" clId="{9788EE47-FB8B-47AE-8BFE-6C94D3051BD8}" dt="2024-04-27T15:10:37.238" v="275" actId="207"/>
        <pc:sldMkLst>
          <pc:docMk/>
          <pc:sldMk cId="1638174478" sldId="676"/>
        </pc:sldMkLst>
        <pc:spChg chg="mod">
          <ac:chgData name="Murray, Dan" userId="b684b3ca-c95c-42ea-8342-e59ec2539c05" providerId="ADAL" clId="{9788EE47-FB8B-47AE-8BFE-6C94D3051BD8}" dt="2024-04-27T15:10:37.238" v="275" actId="207"/>
          <ac:spMkLst>
            <pc:docMk/>
            <pc:sldMk cId="1638174478" sldId="676"/>
            <ac:spMk id="9" creationId="{349841FA-84DC-673B-35B1-A1AE1DF4EAA1}"/>
          </ac:spMkLst>
        </pc:spChg>
        <pc:picChg chg="mod">
          <ac:chgData name="Murray, Dan" userId="b684b3ca-c95c-42ea-8342-e59ec2539c05" providerId="ADAL" clId="{9788EE47-FB8B-47AE-8BFE-6C94D3051BD8}" dt="2024-04-27T14:58:09.560" v="1" actId="14826"/>
          <ac:picMkLst>
            <pc:docMk/>
            <pc:sldMk cId="1638174478" sldId="676"/>
            <ac:picMk id="3" creationId="{64364A47-F274-3425-4CEF-84A4042D3969}"/>
          </ac:picMkLst>
        </pc:picChg>
      </pc:sldChg>
    </pc:docChg>
  </pc:docChgLst>
</pc:chgInfo>
</file>

<file path=ppt/diagrams/_rels/data1.xml.rels><?xml version="1.0" encoding="UTF-8" standalone="yes"?>
<Relationships xmlns="http://schemas.openxmlformats.org/package/2006/relationships"><Relationship Id="rId1" Type="http://schemas.openxmlformats.org/officeDocument/2006/relationships/hyperlink" Target="mailto:recruitment@scchs.org.uk"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mailto:recruitment@scchs.org.uk"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641A76-7A7D-45D6-8C82-24841D7B6DAE}"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GB"/>
        </a:p>
      </dgm:t>
    </dgm:pt>
    <dgm:pt modelId="{C6B954EC-7218-4539-8EA1-D59D356BC678}">
      <dgm:prSet phldrT="[Text]"/>
      <dgm:spPr>
        <a:solidFill>
          <a:schemeClr val="bg1"/>
        </a:solidFill>
        <a:ln>
          <a:solidFill>
            <a:srgbClr val="AB112B"/>
          </a:solidFill>
        </a:ln>
      </dgm:spPr>
      <dgm:t>
        <a:bodyPr/>
        <a:lstStyle/>
        <a:p>
          <a:r>
            <a:rPr lang="en-GB" b="1">
              <a:solidFill>
                <a:srgbClr val="AB112B"/>
              </a:solidFill>
              <a:latin typeface="Lato" panose="020F0502020204030203" pitchFamily="34" charset="0"/>
            </a:rPr>
            <a:t>Apply</a:t>
          </a:r>
        </a:p>
      </dgm:t>
    </dgm:pt>
    <dgm:pt modelId="{194F81F5-7799-4CC0-96FC-EFBB04E00211}" type="parTrans" cxnId="{180B955C-4FD9-4DB7-8056-D863599B1379}">
      <dgm:prSet/>
      <dgm:spPr/>
      <dgm:t>
        <a:bodyPr/>
        <a:lstStyle/>
        <a:p>
          <a:endParaRPr lang="en-GB">
            <a:latin typeface="Lato" panose="020F0502020204030203" pitchFamily="34" charset="0"/>
          </a:endParaRPr>
        </a:p>
      </dgm:t>
    </dgm:pt>
    <dgm:pt modelId="{79318F51-F720-46F9-8F8F-CACC42EAD899}" type="sibTrans" cxnId="{180B955C-4FD9-4DB7-8056-D863599B1379}">
      <dgm:prSet/>
      <dgm:spPr/>
      <dgm:t>
        <a:bodyPr/>
        <a:lstStyle/>
        <a:p>
          <a:endParaRPr lang="en-GB">
            <a:latin typeface="Lato" panose="020F0502020204030203" pitchFamily="34" charset="0"/>
          </a:endParaRPr>
        </a:p>
      </dgm:t>
    </dgm:pt>
    <dgm:pt modelId="{8C90ECAF-7BE3-4418-90EF-F565F743B133}">
      <dgm:prSet phldrT="[Text]">
        <dgm:style>
          <a:lnRef idx="0">
            <a:scrgbClr r="0" g="0" b="0"/>
          </a:lnRef>
          <a:fillRef idx="0">
            <a:scrgbClr r="0" g="0" b="0"/>
          </a:fillRef>
          <a:effectRef idx="0">
            <a:scrgbClr r="0" g="0" b="0"/>
          </a:effectRef>
          <a:fontRef idx="minor">
            <a:schemeClr val="dk1"/>
          </a:fontRef>
        </dgm:style>
      </dgm:prSet>
      <dgm:spPr>
        <a:noFill/>
        <a:ln>
          <a:noFill/>
        </a:ln>
      </dgm:spPr>
      <dgm:t>
        <a:bodyPr/>
        <a:lstStyle/>
        <a:p>
          <a:pPr indent="0" algn="just">
            <a:buFontTx/>
            <a:buNone/>
          </a:pPr>
          <a:r>
            <a:rPr lang="en-GB">
              <a:solidFill>
                <a:schemeClr val="bg1"/>
              </a:solidFill>
              <a:latin typeface="Lato" panose="020F0502020204030203" pitchFamily="34" charset="0"/>
            </a:rPr>
            <a:t>Candidates should complete our Catholic Education Service Form which includes details of key achievements and experience. Completed forms should be returned to </a:t>
          </a:r>
          <a:r>
            <a:rPr lang="en-GB">
              <a:solidFill>
                <a:schemeClr val="bg1"/>
              </a:solidFill>
              <a:latin typeface="Lato" panose="020F0502020204030203" pitchFamily="34" charset="0"/>
              <a:hlinkClick xmlns:r="http://schemas.openxmlformats.org/officeDocument/2006/relationships" r:id="rId1">
                <a:extLst>
                  <a:ext uri="{A12FA001-AC4F-418D-AE19-62706E023703}">
                    <ahyp:hlinkClr xmlns:ahyp="http://schemas.microsoft.com/office/drawing/2018/hyperlinkcolor" val="tx"/>
                  </a:ext>
                </a:extLst>
              </a:hlinkClick>
            </a:rPr>
            <a:t>recruitment@scchs.org.uk</a:t>
          </a:r>
          <a:r>
            <a:rPr lang="en-GB">
              <a:solidFill>
                <a:schemeClr val="bg1"/>
              </a:solidFill>
              <a:latin typeface="Lato" panose="020F0502020204030203" pitchFamily="34" charset="0"/>
            </a:rPr>
            <a:t> </a:t>
          </a:r>
        </a:p>
      </dgm:t>
    </dgm:pt>
    <dgm:pt modelId="{4B5352B6-7C30-4244-A26F-6F3DC7D82D06}" type="parTrans" cxnId="{4B0E7B26-9C97-4D11-B6E6-56BB9CA21704}">
      <dgm:prSet/>
      <dgm:spPr/>
      <dgm:t>
        <a:bodyPr/>
        <a:lstStyle/>
        <a:p>
          <a:endParaRPr lang="en-GB">
            <a:latin typeface="Lato" panose="020F0502020204030203" pitchFamily="34" charset="0"/>
          </a:endParaRPr>
        </a:p>
      </dgm:t>
    </dgm:pt>
    <dgm:pt modelId="{A5E24DC9-62A5-4D8D-9CDB-31497BD55C36}" type="sibTrans" cxnId="{4B0E7B26-9C97-4D11-B6E6-56BB9CA21704}">
      <dgm:prSet/>
      <dgm:spPr/>
      <dgm:t>
        <a:bodyPr/>
        <a:lstStyle/>
        <a:p>
          <a:endParaRPr lang="en-GB">
            <a:latin typeface="Lato" panose="020F0502020204030203" pitchFamily="34" charset="0"/>
          </a:endParaRPr>
        </a:p>
      </dgm:t>
    </dgm:pt>
    <dgm:pt modelId="{B9911FA6-FFC2-48DA-8BD5-B1B314FFD946}">
      <dgm:prSet phldrT="[Text]"/>
      <dgm:spPr>
        <a:solidFill>
          <a:schemeClr val="bg1"/>
        </a:solidFill>
        <a:ln>
          <a:solidFill>
            <a:srgbClr val="AB112B"/>
          </a:solidFill>
        </a:ln>
      </dgm:spPr>
      <dgm:t>
        <a:bodyPr/>
        <a:lstStyle/>
        <a:p>
          <a:r>
            <a:rPr lang="en-GB" b="1">
              <a:solidFill>
                <a:srgbClr val="AB112B"/>
              </a:solidFill>
              <a:latin typeface="Lato" panose="020F0502020204030203" pitchFamily="34" charset="0"/>
            </a:rPr>
            <a:t>Shortlist</a:t>
          </a:r>
        </a:p>
      </dgm:t>
    </dgm:pt>
    <dgm:pt modelId="{E752AACB-9890-4BA9-96E1-02CEBA0BF8FA}" type="parTrans" cxnId="{7A15D4F7-945D-43ED-8872-FACF34D94009}">
      <dgm:prSet/>
      <dgm:spPr/>
      <dgm:t>
        <a:bodyPr/>
        <a:lstStyle/>
        <a:p>
          <a:endParaRPr lang="en-GB">
            <a:latin typeface="Lato" panose="020F0502020204030203" pitchFamily="34" charset="0"/>
          </a:endParaRPr>
        </a:p>
      </dgm:t>
    </dgm:pt>
    <dgm:pt modelId="{FD02B086-9872-4860-ACBA-68258433B91F}" type="sibTrans" cxnId="{7A15D4F7-945D-43ED-8872-FACF34D94009}">
      <dgm:prSet/>
      <dgm:spPr/>
      <dgm:t>
        <a:bodyPr/>
        <a:lstStyle/>
        <a:p>
          <a:endParaRPr lang="en-GB">
            <a:latin typeface="Lato" panose="020F0502020204030203" pitchFamily="34" charset="0"/>
          </a:endParaRPr>
        </a:p>
      </dgm:t>
    </dgm:pt>
    <dgm:pt modelId="{324C70F1-A68C-4DCF-8B37-00E1369AC977}">
      <dgm:prSet phldrT="[Text]">
        <dgm:style>
          <a:lnRef idx="0">
            <a:scrgbClr r="0" g="0" b="0"/>
          </a:lnRef>
          <a:fillRef idx="0">
            <a:scrgbClr r="0" g="0" b="0"/>
          </a:fillRef>
          <a:effectRef idx="0">
            <a:scrgbClr r="0" g="0" b="0"/>
          </a:effectRef>
          <a:fontRef idx="minor">
            <a:schemeClr val="dk1"/>
          </a:fontRef>
        </dgm:style>
      </dgm:prSet>
      <dgm:spPr>
        <a:noFill/>
        <a:ln>
          <a:noFill/>
        </a:ln>
      </dgm:spPr>
      <dgm:t>
        <a:bodyPr/>
        <a:lstStyle/>
        <a:p>
          <a:pPr indent="0" algn="just" rtl="0">
            <a:buFontTx/>
            <a:buNone/>
          </a:pPr>
          <a:r>
            <a:rPr lang="en-GB">
              <a:solidFill>
                <a:schemeClr val="bg1"/>
              </a:solidFill>
              <a:latin typeface="Lato" panose="020F0502020204030203" pitchFamily="34" charset="0"/>
              <a:ea typeface="Lato"/>
              <a:cs typeface="Lato"/>
            </a:rPr>
            <a:t>The hiring team will short-list the candidate based upon the information provided at application. Applicants will be assessed against the specifications provided. Those who best fulfil the criteria will be invited for interview.</a:t>
          </a:r>
        </a:p>
      </dgm:t>
    </dgm:pt>
    <dgm:pt modelId="{6BA4C06F-ECC5-41C2-B897-44B6243CDBAD}" type="parTrans" cxnId="{A059EA69-4577-484B-A48A-84E6FE3BEE9D}">
      <dgm:prSet/>
      <dgm:spPr/>
      <dgm:t>
        <a:bodyPr/>
        <a:lstStyle/>
        <a:p>
          <a:endParaRPr lang="en-GB">
            <a:latin typeface="Lato" panose="020F0502020204030203" pitchFamily="34" charset="0"/>
          </a:endParaRPr>
        </a:p>
      </dgm:t>
    </dgm:pt>
    <dgm:pt modelId="{A4276CE4-393D-416C-9088-ED6223617428}" type="sibTrans" cxnId="{A059EA69-4577-484B-A48A-84E6FE3BEE9D}">
      <dgm:prSet/>
      <dgm:spPr/>
      <dgm:t>
        <a:bodyPr/>
        <a:lstStyle/>
        <a:p>
          <a:endParaRPr lang="en-GB">
            <a:latin typeface="Lato" panose="020F0502020204030203" pitchFamily="34" charset="0"/>
          </a:endParaRPr>
        </a:p>
      </dgm:t>
    </dgm:pt>
    <dgm:pt modelId="{D16B7E71-C711-401A-A6E7-412A3B25392D}">
      <dgm:prSet phldrT="[Text]"/>
      <dgm:spPr>
        <a:solidFill>
          <a:schemeClr val="bg1"/>
        </a:solidFill>
        <a:ln>
          <a:solidFill>
            <a:srgbClr val="AB112B"/>
          </a:solidFill>
        </a:ln>
      </dgm:spPr>
      <dgm:t>
        <a:bodyPr/>
        <a:lstStyle/>
        <a:p>
          <a:r>
            <a:rPr lang="en-GB" b="1">
              <a:solidFill>
                <a:srgbClr val="AB112B"/>
              </a:solidFill>
              <a:latin typeface="Lato" panose="020F0502020204030203" pitchFamily="34" charset="0"/>
            </a:rPr>
            <a:t>Interview</a:t>
          </a:r>
        </a:p>
      </dgm:t>
    </dgm:pt>
    <dgm:pt modelId="{C75E93C4-E679-425C-91E6-CC612CD36953}" type="parTrans" cxnId="{77AE8BCC-1BCB-429D-95EA-D6BCFDD70046}">
      <dgm:prSet/>
      <dgm:spPr/>
      <dgm:t>
        <a:bodyPr/>
        <a:lstStyle/>
        <a:p>
          <a:endParaRPr lang="en-GB">
            <a:latin typeface="Lato" panose="020F0502020204030203" pitchFamily="34" charset="0"/>
          </a:endParaRPr>
        </a:p>
      </dgm:t>
    </dgm:pt>
    <dgm:pt modelId="{26258134-F597-46AF-8532-0E6D32494CD2}" type="sibTrans" cxnId="{77AE8BCC-1BCB-429D-95EA-D6BCFDD70046}">
      <dgm:prSet/>
      <dgm:spPr/>
      <dgm:t>
        <a:bodyPr/>
        <a:lstStyle/>
        <a:p>
          <a:endParaRPr lang="en-GB">
            <a:latin typeface="Lato" panose="020F0502020204030203" pitchFamily="34" charset="0"/>
          </a:endParaRPr>
        </a:p>
      </dgm:t>
    </dgm:pt>
    <dgm:pt modelId="{D361170E-B101-4E7C-A3CA-A28FBC01B379}">
      <dgm:prSet phldrT="[Text]">
        <dgm:style>
          <a:lnRef idx="0">
            <a:scrgbClr r="0" g="0" b="0"/>
          </a:lnRef>
          <a:fillRef idx="0">
            <a:scrgbClr r="0" g="0" b="0"/>
          </a:fillRef>
          <a:effectRef idx="0">
            <a:scrgbClr r="0" g="0" b="0"/>
          </a:effectRef>
          <a:fontRef idx="minor">
            <a:schemeClr val="dk1"/>
          </a:fontRef>
        </dgm:style>
      </dgm:prSet>
      <dgm:spPr>
        <a:noFill/>
        <a:ln>
          <a:noFill/>
        </a:ln>
      </dgm:spPr>
      <dgm:t>
        <a:bodyPr/>
        <a:lstStyle/>
        <a:p>
          <a:pPr indent="0" algn="just">
            <a:buFontTx/>
            <a:buNone/>
          </a:pPr>
          <a:r>
            <a:rPr lang="en-GB">
              <a:solidFill>
                <a:schemeClr val="bg1"/>
              </a:solidFill>
              <a:latin typeface="Lato" panose="020F0502020204030203" pitchFamily="34" charset="0"/>
            </a:rPr>
            <a:t>The short-listed applicants will be invited to attend an interview. The interview process will consist of a variety of tasks to showcase your skills and experience.</a:t>
          </a:r>
        </a:p>
      </dgm:t>
    </dgm:pt>
    <dgm:pt modelId="{B43B68E8-25AD-44E2-9557-385610E9A7E9}" type="parTrans" cxnId="{27797578-2B96-4898-AD8A-6247C1723D6D}">
      <dgm:prSet/>
      <dgm:spPr/>
      <dgm:t>
        <a:bodyPr/>
        <a:lstStyle/>
        <a:p>
          <a:endParaRPr lang="en-GB">
            <a:latin typeface="Lato" panose="020F0502020204030203" pitchFamily="34" charset="0"/>
          </a:endParaRPr>
        </a:p>
      </dgm:t>
    </dgm:pt>
    <dgm:pt modelId="{26DB1B13-7B1A-40B4-8A51-2626DC3A5CC2}" type="sibTrans" cxnId="{27797578-2B96-4898-AD8A-6247C1723D6D}">
      <dgm:prSet/>
      <dgm:spPr/>
      <dgm:t>
        <a:bodyPr/>
        <a:lstStyle/>
        <a:p>
          <a:endParaRPr lang="en-GB">
            <a:latin typeface="Lato" panose="020F0502020204030203" pitchFamily="34" charset="0"/>
          </a:endParaRPr>
        </a:p>
      </dgm:t>
    </dgm:pt>
    <dgm:pt modelId="{DD35C0E5-7BD5-4471-A17D-30901845B3C3}">
      <dgm:prSet phldrT="[Text]"/>
      <dgm:spPr>
        <a:solidFill>
          <a:schemeClr val="bg1"/>
        </a:solidFill>
        <a:ln>
          <a:solidFill>
            <a:srgbClr val="AB112B"/>
          </a:solidFill>
        </a:ln>
      </dgm:spPr>
      <dgm:t>
        <a:bodyPr/>
        <a:lstStyle/>
        <a:p>
          <a:r>
            <a:rPr lang="en-GB" b="1">
              <a:solidFill>
                <a:srgbClr val="AB112B"/>
              </a:solidFill>
              <a:latin typeface="Lato" panose="020F0502020204030203" pitchFamily="34" charset="0"/>
            </a:rPr>
            <a:t>Offer</a:t>
          </a:r>
        </a:p>
      </dgm:t>
    </dgm:pt>
    <dgm:pt modelId="{70E32217-1B18-4C04-A9B5-1B5EE5DE9F9D}" type="parTrans" cxnId="{EDB01AD1-905C-46FE-990D-ABB20023E598}">
      <dgm:prSet/>
      <dgm:spPr/>
      <dgm:t>
        <a:bodyPr/>
        <a:lstStyle/>
        <a:p>
          <a:endParaRPr lang="en-GB">
            <a:latin typeface="Lato" panose="020F0502020204030203" pitchFamily="34" charset="0"/>
          </a:endParaRPr>
        </a:p>
      </dgm:t>
    </dgm:pt>
    <dgm:pt modelId="{DB89F72A-9F1A-428D-A1D7-3E7F3971D055}" type="sibTrans" cxnId="{EDB01AD1-905C-46FE-990D-ABB20023E598}">
      <dgm:prSet/>
      <dgm:spPr/>
      <dgm:t>
        <a:bodyPr/>
        <a:lstStyle/>
        <a:p>
          <a:endParaRPr lang="en-GB">
            <a:latin typeface="Lato" panose="020F0502020204030203" pitchFamily="34" charset="0"/>
          </a:endParaRPr>
        </a:p>
      </dgm:t>
    </dgm:pt>
    <dgm:pt modelId="{455C2322-6D5F-4250-9A2F-6EECB188643B}">
      <dgm:prSet phldrT="[Text]">
        <dgm:style>
          <a:lnRef idx="0">
            <a:scrgbClr r="0" g="0" b="0"/>
          </a:lnRef>
          <a:fillRef idx="0">
            <a:scrgbClr r="0" g="0" b="0"/>
          </a:fillRef>
          <a:effectRef idx="0">
            <a:scrgbClr r="0" g="0" b="0"/>
          </a:effectRef>
          <a:fontRef idx="minor">
            <a:schemeClr val="dk1"/>
          </a:fontRef>
        </dgm:style>
      </dgm:prSet>
      <dgm:spPr>
        <a:noFill/>
        <a:ln>
          <a:noFill/>
        </a:ln>
      </dgm:spPr>
      <dgm:t>
        <a:bodyPr/>
        <a:lstStyle/>
        <a:p>
          <a:pPr indent="0" algn="just" rtl="0">
            <a:buFontTx/>
            <a:buNone/>
          </a:pPr>
          <a:r>
            <a:rPr lang="en-GB" b="0">
              <a:solidFill>
                <a:schemeClr val="bg1"/>
              </a:solidFill>
              <a:latin typeface="Lato" panose="020F0502020204030203" pitchFamily="34" charset="0"/>
              <a:ea typeface="Lato"/>
              <a:cs typeface="Lato"/>
            </a:rPr>
            <a:t>The successful candidate will be made an offer as soon as is practicable after the interview date. Offers will be conditional, subject to satisfactory pre-employment checks.</a:t>
          </a:r>
        </a:p>
      </dgm:t>
    </dgm:pt>
    <dgm:pt modelId="{5D09066B-8FA1-4A73-90B2-9240FE585538}" type="parTrans" cxnId="{B204AFE3-9588-43EA-8912-B734ACE746D4}">
      <dgm:prSet/>
      <dgm:spPr/>
      <dgm:t>
        <a:bodyPr/>
        <a:lstStyle/>
        <a:p>
          <a:endParaRPr lang="en-GB">
            <a:latin typeface="Lato" panose="020F0502020204030203" pitchFamily="34" charset="0"/>
          </a:endParaRPr>
        </a:p>
      </dgm:t>
    </dgm:pt>
    <dgm:pt modelId="{D2118592-8A88-4094-A778-0FAC635A3307}" type="sibTrans" cxnId="{B204AFE3-9588-43EA-8912-B734ACE746D4}">
      <dgm:prSet/>
      <dgm:spPr/>
      <dgm:t>
        <a:bodyPr/>
        <a:lstStyle/>
        <a:p>
          <a:endParaRPr lang="en-GB">
            <a:latin typeface="Lato" panose="020F0502020204030203" pitchFamily="34" charset="0"/>
          </a:endParaRPr>
        </a:p>
      </dgm:t>
    </dgm:pt>
    <dgm:pt modelId="{2E644DAB-15CC-416A-B3EF-5724E9CDD7B6}" type="pres">
      <dgm:prSet presAssocID="{1C641A76-7A7D-45D6-8C82-24841D7B6DAE}" presName="linearFlow" presStyleCnt="0">
        <dgm:presLayoutVars>
          <dgm:dir/>
          <dgm:animLvl val="lvl"/>
          <dgm:resizeHandles val="exact"/>
        </dgm:presLayoutVars>
      </dgm:prSet>
      <dgm:spPr/>
    </dgm:pt>
    <dgm:pt modelId="{0A9D6252-5B3E-4313-BB68-FCA47C58FE8D}" type="pres">
      <dgm:prSet presAssocID="{C6B954EC-7218-4539-8EA1-D59D356BC678}" presName="composite" presStyleCnt="0"/>
      <dgm:spPr/>
    </dgm:pt>
    <dgm:pt modelId="{60E981DD-3DDC-4D00-B7B9-B0885FE31B19}" type="pres">
      <dgm:prSet presAssocID="{C6B954EC-7218-4539-8EA1-D59D356BC678}" presName="parentText" presStyleLbl="alignNode1" presStyleIdx="0" presStyleCnt="4">
        <dgm:presLayoutVars>
          <dgm:chMax val="1"/>
          <dgm:bulletEnabled val="1"/>
        </dgm:presLayoutVars>
      </dgm:prSet>
      <dgm:spPr/>
    </dgm:pt>
    <dgm:pt modelId="{6519A38E-6B4E-4479-8920-058ECA6A2DC6}" type="pres">
      <dgm:prSet presAssocID="{C6B954EC-7218-4539-8EA1-D59D356BC678}" presName="descendantText" presStyleLbl="alignAcc1" presStyleIdx="0" presStyleCnt="4">
        <dgm:presLayoutVars>
          <dgm:bulletEnabled val="1"/>
        </dgm:presLayoutVars>
      </dgm:prSet>
      <dgm:spPr/>
    </dgm:pt>
    <dgm:pt modelId="{E9C487BA-F3E1-4CA8-AD40-6C7401046C31}" type="pres">
      <dgm:prSet presAssocID="{79318F51-F720-46F9-8F8F-CACC42EAD899}" presName="sp" presStyleCnt="0"/>
      <dgm:spPr/>
    </dgm:pt>
    <dgm:pt modelId="{5A1AD221-AA07-4322-8FFD-CFE82A196AFD}" type="pres">
      <dgm:prSet presAssocID="{B9911FA6-FFC2-48DA-8BD5-B1B314FFD946}" presName="composite" presStyleCnt="0"/>
      <dgm:spPr/>
    </dgm:pt>
    <dgm:pt modelId="{6390690C-A2AC-4174-9DD5-D126E504C343}" type="pres">
      <dgm:prSet presAssocID="{B9911FA6-FFC2-48DA-8BD5-B1B314FFD946}" presName="parentText" presStyleLbl="alignNode1" presStyleIdx="1" presStyleCnt="4">
        <dgm:presLayoutVars>
          <dgm:chMax val="1"/>
          <dgm:bulletEnabled val="1"/>
        </dgm:presLayoutVars>
      </dgm:prSet>
      <dgm:spPr/>
    </dgm:pt>
    <dgm:pt modelId="{21B3DFBB-A118-443A-BEC5-291940977109}" type="pres">
      <dgm:prSet presAssocID="{B9911FA6-FFC2-48DA-8BD5-B1B314FFD946}" presName="descendantText" presStyleLbl="alignAcc1" presStyleIdx="1" presStyleCnt="4">
        <dgm:presLayoutVars>
          <dgm:bulletEnabled val="1"/>
        </dgm:presLayoutVars>
      </dgm:prSet>
      <dgm:spPr/>
    </dgm:pt>
    <dgm:pt modelId="{A8762701-9374-4EA2-80D5-4AE7E30BEE09}" type="pres">
      <dgm:prSet presAssocID="{FD02B086-9872-4860-ACBA-68258433B91F}" presName="sp" presStyleCnt="0"/>
      <dgm:spPr/>
    </dgm:pt>
    <dgm:pt modelId="{892434D8-956C-4943-AAB8-A6ED761D3C1E}" type="pres">
      <dgm:prSet presAssocID="{D16B7E71-C711-401A-A6E7-412A3B25392D}" presName="composite" presStyleCnt="0"/>
      <dgm:spPr/>
    </dgm:pt>
    <dgm:pt modelId="{A8434A29-2E7D-4D51-89B5-700815FE5A9F}" type="pres">
      <dgm:prSet presAssocID="{D16B7E71-C711-401A-A6E7-412A3B25392D}" presName="parentText" presStyleLbl="alignNode1" presStyleIdx="2" presStyleCnt="4">
        <dgm:presLayoutVars>
          <dgm:chMax val="1"/>
          <dgm:bulletEnabled val="1"/>
        </dgm:presLayoutVars>
      </dgm:prSet>
      <dgm:spPr/>
    </dgm:pt>
    <dgm:pt modelId="{BCD7ECEC-A252-432F-9D84-65D3C4A5D1B7}" type="pres">
      <dgm:prSet presAssocID="{D16B7E71-C711-401A-A6E7-412A3B25392D}" presName="descendantText" presStyleLbl="alignAcc1" presStyleIdx="2" presStyleCnt="4">
        <dgm:presLayoutVars>
          <dgm:bulletEnabled val="1"/>
        </dgm:presLayoutVars>
      </dgm:prSet>
      <dgm:spPr/>
    </dgm:pt>
    <dgm:pt modelId="{DB477DD6-B08A-440B-B167-7B50B1D94F7C}" type="pres">
      <dgm:prSet presAssocID="{26258134-F597-46AF-8532-0E6D32494CD2}" presName="sp" presStyleCnt="0"/>
      <dgm:spPr/>
    </dgm:pt>
    <dgm:pt modelId="{CA081731-AC57-458E-8BAB-1ACE4FF637E8}" type="pres">
      <dgm:prSet presAssocID="{DD35C0E5-7BD5-4471-A17D-30901845B3C3}" presName="composite" presStyleCnt="0"/>
      <dgm:spPr/>
    </dgm:pt>
    <dgm:pt modelId="{A5CEDCDA-F5B6-4E5A-8DF1-87809086B3FA}" type="pres">
      <dgm:prSet presAssocID="{DD35C0E5-7BD5-4471-A17D-30901845B3C3}" presName="parentText" presStyleLbl="alignNode1" presStyleIdx="3" presStyleCnt="4">
        <dgm:presLayoutVars>
          <dgm:chMax val="1"/>
          <dgm:bulletEnabled val="1"/>
        </dgm:presLayoutVars>
      </dgm:prSet>
      <dgm:spPr/>
    </dgm:pt>
    <dgm:pt modelId="{CE477390-9CF6-49B7-B5D6-8F3106E5421D}" type="pres">
      <dgm:prSet presAssocID="{DD35C0E5-7BD5-4471-A17D-30901845B3C3}" presName="descendantText" presStyleLbl="alignAcc1" presStyleIdx="3" presStyleCnt="4">
        <dgm:presLayoutVars>
          <dgm:bulletEnabled val="1"/>
        </dgm:presLayoutVars>
        <dgm:style>
          <a:lnRef idx="0">
            <a:scrgbClr r="0" g="0" b="0"/>
          </a:lnRef>
          <a:fillRef idx="0">
            <a:scrgbClr r="0" g="0" b="0"/>
          </a:fillRef>
          <a:effectRef idx="0">
            <a:scrgbClr r="0" g="0" b="0"/>
          </a:effectRef>
          <a:fontRef idx="minor">
            <a:schemeClr val="dk1"/>
          </a:fontRef>
        </dgm:style>
      </dgm:prSet>
      <dgm:spPr/>
    </dgm:pt>
  </dgm:ptLst>
  <dgm:cxnLst>
    <dgm:cxn modelId="{F00E6514-0F2B-45B7-8DFA-DD8CDBAEBC78}" type="presOf" srcId="{B9911FA6-FFC2-48DA-8BD5-B1B314FFD946}" destId="{6390690C-A2AC-4174-9DD5-D126E504C343}" srcOrd="0" destOrd="0" presId="urn:microsoft.com/office/officeart/2005/8/layout/chevron2"/>
    <dgm:cxn modelId="{AE834216-3AC8-46C5-8C53-75F91437E384}" type="presOf" srcId="{324C70F1-A68C-4DCF-8B37-00E1369AC977}" destId="{21B3DFBB-A118-443A-BEC5-291940977109}" srcOrd="0" destOrd="0" presId="urn:microsoft.com/office/officeart/2005/8/layout/chevron2"/>
    <dgm:cxn modelId="{4B0E7B26-9C97-4D11-B6E6-56BB9CA21704}" srcId="{C6B954EC-7218-4539-8EA1-D59D356BC678}" destId="{8C90ECAF-7BE3-4418-90EF-F565F743B133}" srcOrd="0" destOrd="0" parTransId="{4B5352B6-7C30-4244-A26F-6F3DC7D82D06}" sibTransId="{A5E24DC9-62A5-4D8D-9CDB-31497BD55C36}"/>
    <dgm:cxn modelId="{180B955C-4FD9-4DB7-8056-D863599B1379}" srcId="{1C641A76-7A7D-45D6-8C82-24841D7B6DAE}" destId="{C6B954EC-7218-4539-8EA1-D59D356BC678}" srcOrd="0" destOrd="0" parTransId="{194F81F5-7799-4CC0-96FC-EFBB04E00211}" sibTransId="{79318F51-F720-46F9-8F8F-CACC42EAD899}"/>
    <dgm:cxn modelId="{6C483449-F3E7-4324-93FD-9066DA5D3466}" type="presOf" srcId="{DD35C0E5-7BD5-4471-A17D-30901845B3C3}" destId="{A5CEDCDA-F5B6-4E5A-8DF1-87809086B3FA}" srcOrd="0" destOrd="0" presId="urn:microsoft.com/office/officeart/2005/8/layout/chevron2"/>
    <dgm:cxn modelId="{A059EA69-4577-484B-A48A-84E6FE3BEE9D}" srcId="{B9911FA6-FFC2-48DA-8BD5-B1B314FFD946}" destId="{324C70F1-A68C-4DCF-8B37-00E1369AC977}" srcOrd="0" destOrd="0" parTransId="{6BA4C06F-ECC5-41C2-B897-44B6243CDBAD}" sibTransId="{A4276CE4-393D-416C-9088-ED6223617428}"/>
    <dgm:cxn modelId="{2A3B8C50-904B-4341-98ED-46C4309FBC7A}" type="presOf" srcId="{D361170E-B101-4E7C-A3CA-A28FBC01B379}" destId="{BCD7ECEC-A252-432F-9D84-65D3C4A5D1B7}" srcOrd="0" destOrd="0" presId="urn:microsoft.com/office/officeart/2005/8/layout/chevron2"/>
    <dgm:cxn modelId="{27797578-2B96-4898-AD8A-6247C1723D6D}" srcId="{D16B7E71-C711-401A-A6E7-412A3B25392D}" destId="{D361170E-B101-4E7C-A3CA-A28FBC01B379}" srcOrd="0" destOrd="0" parTransId="{B43B68E8-25AD-44E2-9557-385610E9A7E9}" sibTransId="{26DB1B13-7B1A-40B4-8A51-2626DC3A5CC2}"/>
    <dgm:cxn modelId="{416D307D-D23A-42CF-B13D-B09AB0E692BB}" type="presOf" srcId="{1C641A76-7A7D-45D6-8C82-24841D7B6DAE}" destId="{2E644DAB-15CC-416A-B3EF-5724E9CDD7B6}" srcOrd="0" destOrd="0" presId="urn:microsoft.com/office/officeart/2005/8/layout/chevron2"/>
    <dgm:cxn modelId="{22C63E93-EBFD-4BD0-BE52-C8FF9A176519}" type="presOf" srcId="{D16B7E71-C711-401A-A6E7-412A3B25392D}" destId="{A8434A29-2E7D-4D51-89B5-700815FE5A9F}" srcOrd="0" destOrd="0" presId="urn:microsoft.com/office/officeart/2005/8/layout/chevron2"/>
    <dgm:cxn modelId="{4D8BE7C7-3551-4F3E-9A96-48F8331487A1}" type="presOf" srcId="{C6B954EC-7218-4539-8EA1-D59D356BC678}" destId="{60E981DD-3DDC-4D00-B7B9-B0885FE31B19}" srcOrd="0" destOrd="0" presId="urn:microsoft.com/office/officeart/2005/8/layout/chevron2"/>
    <dgm:cxn modelId="{77AE8BCC-1BCB-429D-95EA-D6BCFDD70046}" srcId="{1C641A76-7A7D-45D6-8C82-24841D7B6DAE}" destId="{D16B7E71-C711-401A-A6E7-412A3B25392D}" srcOrd="2" destOrd="0" parTransId="{C75E93C4-E679-425C-91E6-CC612CD36953}" sibTransId="{26258134-F597-46AF-8532-0E6D32494CD2}"/>
    <dgm:cxn modelId="{EDB01AD1-905C-46FE-990D-ABB20023E598}" srcId="{1C641A76-7A7D-45D6-8C82-24841D7B6DAE}" destId="{DD35C0E5-7BD5-4471-A17D-30901845B3C3}" srcOrd="3" destOrd="0" parTransId="{70E32217-1B18-4C04-A9B5-1B5EE5DE9F9D}" sibTransId="{DB89F72A-9F1A-428D-A1D7-3E7F3971D055}"/>
    <dgm:cxn modelId="{B204AFE3-9588-43EA-8912-B734ACE746D4}" srcId="{DD35C0E5-7BD5-4471-A17D-30901845B3C3}" destId="{455C2322-6D5F-4250-9A2F-6EECB188643B}" srcOrd="0" destOrd="0" parTransId="{5D09066B-8FA1-4A73-90B2-9240FE585538}" sibTransId="{D2118592-8A88-4094-A778-0FAC635A3307}"/>
    <dgm:cxn modelId="{778701EC-1C0E-4163-9553-8297915007BB}" type="presOf" srcId="{8C90ECAF-7BE3-4418-90EF-F565F743B133}" destId="{6519A38E-6B4E-4479-8920-058ECA6A2DC6}" srcOrd="0" destOrd="0" presId="urn:microsoft.com/office/officeart/2005/8/layout/chevron2"/>
    <dgm:cxn modelId="{C4A2EEF2-F1DF-4BB7-80BF-47F809CE6518}" type="presOf" srcId="{455C2322-6D5F-4250-9A2F-6EECB188643B}" destId="{CE477390-9CF6-49B7-B5D6-8F3106E5421D}" srcOrd="0" destOrd="0" presId="urn:microsoft.com/office/officeart/2005/8/layout/chevron2"/>
    <dgm:cxn modelId="{7A15D4F7-945D-43ED-8872-FACF34D94009}" srcId="{1C641A76-7A7D-45D6-8C82-24841D7B6DAE}" destId="{B9911FA6-FFC2-48DA-8BD5-B1B314FFD946}" srcOrd="1" destOrd="0" parTransId="{E752AACB-9890-4BA9-96E1-02CEBA0BF8FA}" sibTransId="{FD02B086-9872-4860-ACBA-68258433B91F}"/>
    <dgm:cxn modelId="{84D3B6C0-14EE-4502-9688-3D92562A7451}" type="presParOf" srcId="{2E644DAB-15CC-416A-B3EF-5724E9CDD7B6}" destId="{0A9D6252-5B3E-4313-BB68-FCA47C58FE8D}" srcOrd="0" destOrd="0" presId="urn:microsoft.com/office/officeart/2005/8/layout/chevron2"/>
    <dgm:cxn modelId="{DC59CF51-A15A-4109-B92C-DCC91635B7AC}" type="presParOf" srcId="{0A9D6252-5B3E-4313-BB68-FCA47C58FE8D}" destId="{60E981DD-3DDC-4D00-B7B9-B0885FE31B19}" srcOrd="0" destOrd="0" presId="urn:microsoft.com/office/officeart/2005/8/layout/chevron2"/>
    <dgm:cxn modelId="{ED174457-1195-40AB-A9A8-AB2C917EBB96}" type="presParOf" srcId="{0A9D6252-5B3E-4313-BB68-FCA47C58FE8D}" destId="{6519A38E-6B4E-4479-8920-058ECA6A2DC6}" srcOrd="1" destOrd="0" presId="urn:microsoft.com/office/officeart/2005/8/layout/chevron2"/>
    <dgm:cxn modelId="{C445C784-DB5B-471A-8F33-4BC4429D4601}" type="presParOf" srcId="{2E644DAB-15CC-416A-B3EF-5724E9CDD7B6}" destId="{E9C487BA-F3E1-4CA8-AD40-6C7401046C31}" srcOrd="1" destOrd="0" presId="urn:microsoft.com/office/officeart/2005/8/layout/chevron2"/>
    <dgm:cxn modelId="{E1E25463-7A99-4F99-AD47-5F63A12ABEFA}" type="presParOf" srcId="{2E644DAB-15CC-416A-B3EF-5724E9CDD7B6}" destId="{5A1AD221-AA07-4322-8FFD-CFE82A196AFD}" srcOrd="2" destOrd="0" presId="urn:microsoft.com/office/officeart/2005/8/layout/chevron2"/>
    <dgm:cxn modelId="{FB5E35BC-3838-4F1F-99F7-D7D41D8BF175}" type="presParOf" srcId="{5A1AD221-AA07-4322-8FFD-CFE82A196AFD}" destId="{6390690C-A2AC-4174-9DD5-D126E504C343}" srcOrd="0" destOrd="0" presId="urn:microsoft.com/office/officeart/2005/8/layout/chevron2"/>
    <dgm:cxn modelId="{3F13DE8A-D967-4186-A17E-96A09E92E510}" type="presParOf" srcId="{5A1AD221-AA07-4322-8FFD-CFE82A196AFD}" destId="{21B3DFBB-A118-443A-BEC5-291940977109}" srcOrd="1" destOrd="0" presId="urn:microsoft.com/office/officeart/2005/8/layout/chevron2"/>
    <dgm:cxn modelId="{3011EAD0-04E5-448F-BBE5-247C2969E1E2}" type="presParOf" srcId="{2E644DAB-15CC-416A-B3EF-5724E9CDD7B6}" destId="{A8762701-9374-4EA2-80D5-4AE7E30BEE09}" srcOrd="3" destOrd="0" presId="urn:microsoft.com/office/officeart/2005/8/layout/chevron2"/>
    <dgm:cxn modelId="{C6BCCCFF-0505-4290-9D8C-87BBB6488210}" type="presParOf" srcId="{2E644DAB-15CC-416A-B3EF-5724E9CDD7B6}" destId="{892434D8-956C-4943-AAB8-A6ED761D3C1E}" srcOrd="4" destOrd="0" presId="urn:microsoft.com/office/officeart/2005/8/layout/chevron2"/>
    <dgm:cxn modelId="{365C95BF-04DA-43CB-B83B-A24E52D6A4C6}" type="presParOf" srcId="{892434D8-956C-4943-AAB8-A6ED761D3C1E}" destId="{A8434A29-2E7D-4D51-89B5-700815FE5A9F}" srcOrd="0" destOrd="0" presId="urn:microsoft.com/office/officeart/2005/8/layout/chevron2"/>
    <dgm:cxn modelId="{D172C96A-C46C-4329-9950-6C96A1BA5FE0}" type="presParOf" srcId="{892434D8-956C-4943-AAB8-A6ED761D3C1E}" destId="{BCD7ECEC-A252-432F-9D84-65D3C4A5D1B7}" srcOrd="1" destOrd="0" presId="urn:microsoft.com/office/officeart/2005/8/layout/chevron2"/>
    <dgm:cxn modelId="{EBC0F02C-089F-4F62-9721-0942D415CFD4}" type="presParOf" srcId="{2E644DAB-15CC-416A-B3EF-5724E9CDD7B6}" destId="{DB477DD6-B08A-440B-B167-7B50B1D94F7C}" srcOrd="5" destOrd="0" presId="urn:microsoft.com/office/officeart/2005/8/layout/chevron2"/>
    <dgm:cxn modelId="{C9D9B4B2-2DB5-4E38-AEB0-C67BC37D3B76}" type="presParOf" srcId="{2E644DAB-15CC-416A-B3EF-5724E9CDD7B6}" destId="{CA081731-AC57-458E-8BAB-1ACE4FF637E8}" srcOrd="6" destOrd="0" presId="urn:microsoft.com/office/officeart/2005/8/layout/chevron2"/>
    <dgm:cxn modelId="{7DCB24AD-CD4B-4AD1-818C-5BA1B860AEED}" type="presParOf" srcId="{CA081731-AC57-458E-8BAB-1ACE4FF637E8}" destId="{A5CEDCDA-F5B6-4E5A-8DF1-87809086B3FA}" srcOrd="0" destOrd="0" presId="urn:microsoft.com/office/officeart/2005/8/layout/chevron2"/>
    <dgm:cxn modelId="{DB3E0866-AB5B-4076-AB54-99DAE4D3DC62}" type="presParOf" srcId="{CA081731-AC57-458E-8BAB-1ACE4FF637E8}" destId="{CE477390-9CF6-49B7-B5D6-8F3106E5421D}"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981DD-3DDC-4D00-B7B9-B0885FE31B19}">
      <dsp:nvSpPr>
        <dsp:cNvPr id="0" name=""/>
        <dsp:cNvSpPr/>
      </dsp:nvSpPr>
      <dsp:spPr>
        <a:xfrm rot="5400000">
          <a:off x="-208341" y="210868"/>
          <a:ext cx="1388942" cy="972259"/>
        </a:xfrm>
        <a:prstGeom prst="chevron">
          <a:avLst/>
        </a:prstGeom>
        <a:solidFill>
          <a:schemeClr val="bg1"/>
        </a:solidFill>
        <a:ln w="12700" cap="flat" cmpd="sng" algn="ctr">
          <a:solidFill>
            <a:srgbClr val="AB112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b="1" kern="1200">
              <a:solidFill>
                <a:srgbClr val="AB112B"/>
              </a:solidFill>
              <a:latin typeface="Lato" panose="020F0502020204030203" pitchFamily="34" charset="0"/>
            </a:rPr>
            <a:t>Apply</a:t>
          </a:r>
        </a:p>
      </dsp:txBody>
      <dsp:txXfrm rot="-5400000">
        <a:off x="1" y="488657"/>
        <a:ext cx="972259" cy="416683"/>
      </dsp:txXfrm>
    </dsp:sp>
    <dsp:sp modelId="{6519A38E-6B4E-4479-8920-058ECA6A2DC6}">
      <dsp:nvSpPr>
        <dsp:cNvPr id="0" name=""/>
        <dsp:cNvSpPr/>
      </dsp:nvSpPr>
      <dsp:spPr>
        <a:xfrm rot="5400000">
          <a:off x="4731480" y="-3756693"/>
          <a:ext cx="902812" cy="8421253"/>
        </a:xfrm>
        <a:prstGeom prst="round2SameRect">
          <a:avLst/>
        </a:prstGeom>
        <a:noFill/>
        <a:ln>
          <a:noFill/>
        </a:ln>
        <a:effectLst/>
      </dsp:spPr>
      <dsp:style>
        <a:lnRef idx="0">
          <a:scrgbClr r="0" g="0" b="0"/>
        </a:lnRef>
        <a:fillRef idx="0">
          <a:scrgbClr r="0" g="0" b="0"/>
        </a:fillRef>
        <a:effectRef idx="0">
          <a:scrgbClr r="0" g="0" b="0"/>
        </a:effectRef>
        <a:fontRef idx="minor">
          <a:schemeClr val="dk1"/>
        </a:fontRef>
      </dsp:style>
      <dsp:txBody>
        <a:bodyPr spcFirstLastPara="0" vert="horz" wrap="square" lIns="135128" tIns="12065" rIns="12065" bIns="12065" numCol="1" spcCol="1270" anchor="ctr" anchorCtr="0">
          <a:noAutofit/>
        </a:bodyPr>
        <a:lstStyle/>
        <a:p>
          <a:pPr marL="171450" lvl="1" indent="0" algn="just" defTabSz="844550">
            <a:lnSpc>
              <a:spcPct val="90000"/>
            </a:lnSpc>
            <a:spcBef>
              <a:spcPct val="0"/>
            </a:spcBef>
            <a:spcAft>
              <a:spcPct val="15000"/>
            </a:spcAft>
            <a:buFontTx/>
            <a:buNone/>
          </a:pPr>
          <a:r>
            <a:rPr lang="en-GB" sz="1900" kern="1200">
              <a:solidFill>
                <a:schemeClr val="bg1"/>
              </a:solidFill>
              <a:latin typeface="Lato" panose="020F0502020204030203" pitchFamily="34" charset="0"/>
            </a:rPr>
            <a:t>Candidates should complete our Catholic Education Service Form which includes details of key achievements and experience. Completed forms should be returned to </a:t>
          </a:r>
          <a:r>
            <a:rPr lang="en-GB" sz="1900" kern="1200">
              <a:solidFill>
                <a:schemeClr val="bg1"/>
              </a:solidFill>
              <a:latin typeface="Lato" panose="020F0502020204030203" pitchFamily="34" charset="0"/>
              <a:hlinkClick xmlns:r="http://schemas.openxmlformats.org/officeDocument/2006/relationships" r:id="rId1">
                <a:extLst>
                  <a:ext uri="{A12FA001-AC4F-418D-AE19-62706E023703}">
                    <ahyp:hlinkClr xmlns:ahyp="http://schemas.microsoft.com/office/drawing/2018/hyperlinkcolor" val="tx"/>
                  </a:ext>
                </a:extLst>
              </a:hlinkClick>
            </a:rPr>
            <a:t>recruitment@scchs.org.uk</a:t>
          </a:r>
          <a:r>
            <a:rPr lang="en-GB" sz="1900" kern="1200">
              <a:solidFill>
                <a:schemeClr val="bg1"/>
              </a:solidFill>
              <a:latin typeface="Lato" panose="020F0502020204030203" pitchFamily="34" charset="0"/>
            </a:rPr>
            <a:t> </a:t>
          </a:r>
        </a:p>
      </dsp:txBody>
      <dsp:txXfrm rot="-5400000">
        <a:off x="972260" y="46599"/>
        <a:ext cx="8377181" cy="814668"/>
      </dsp:txXfrm>
    </dsp:sp>
    <dsp:sp modelId="{6390690C-A2AC-4174-9DD5-D126E504C343}">
      <dsp:nvSpPr>
        <dsp:cNvPr id="0" name=""/>
        <dsp:cNvSpPr/>
      </dsp:nvSpPr>
      <dsp:spPr>
        <a:xfrm rot="5400000">
          <a:off x="-208341" y="1454643"/>
          <a:ext cx="1388942" cy="972259"/>
        </a:xfrm>
        <a:prstGeom prst="chevron">
          <a:avLst/>
        </a:prstGeom>
        <a:solidFill>
          <a:schemeClr val="bg1"/>
        </a:solidFill>
        <a:ln w="12700" cap="flat" cmpd="sng" algn="ctr">
          <a:solidFill>
            <a:srgbClr val="AB112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b="1" kern="1200">
              <a:solidFill>
                <a:srgbClr val="AB112B"/>
              </a:solidFill>
              <a:latin typeface="Lato" panose="020F0502020204030203" pitchFamily="34" charset="0"/>
            </a:rPr>
            <a:t>Shortlist</a:t>
          </a:r>
        </a:p>
      </dsp:txBody>
      <dsp:txXfrm rot="-5400000">
        <a:off x="1" y="1732432"/>
        <a:ext cx="972259" cy="416683"/>
      </dsp:txXfrm>
    </dsp:sp>
    <dsp:sp modelId="{21B3DFBB-A118-443A-BEC5-291940977109}">
      <dsp:nvSpPr>
        <dsp:cNvPr id="0" name=""/>
        <dsp:cNvSpPr/>
      </dsp:nvSpPr>
      <dsp:spPr>
        <a:xfrm rot="5400000">
          <a:off x="4731480" y="-2512918"/>
          <a:ext cx="902812" cy="8421253"/>
        </a:xfrm>
        <a:prstGeom prst="round2SameRect">
          <a:avLst/>
        </a:prstGeom>
        <a:noFill/>
        <a:ln>
          <a:noFill/>
        </a:ln>
        <a:effectLst/>
      </dsp:spPr>
      <dsp:style>
        <a:lnRef idx="0">
          <a:scrgbClr r="0" g="0" b="0"/>
        </a:lnRef>
        <a:fillRef idx="0">
          <a:scrgbClr r="0" g="0" b="0"/>
        </a:fillRef>
        <a:effectRef idx="0">
          <a:scrgbClr r="0" g="0" b="0"/>
        </a:effectRef>
        <a:fontRef idx="minor">
          <a:schemeClr val="dk1"/>
        </a:fontRef>
      </dsp:style>
      <dsp:txBody>
        <a:bodyPr spcFirstLastPara="0" vert="horz" wrap="square" lIns="135128" tIns="12065" rIns="12065" bIns="12065" numCol="1" spcCol="1270" anchor="ctr" anchorCtr="0">
          <a:noAutofit/>
        </a:bodyPr>
        <a:lstStyle/>
        <a:p>
          <a:pPr marL="171450" lvl="1" indent="0" algn="just" defTabSz="844550" rtl="0">
            <a:lnSpc>
              <a:spcPct val="90000"/>
            </a:lnSpc>
            <a:spcBef>
              <a:spcPct val="0"/>
            </a:spcBef>
            <a:spcAft>
              <a:spcPct val="15000"/>
            </a:spcAft>
            <a:buFontTx/>
            <a:buNone/>
          </a:pPr>
          <a:r>
            <a:rPr lang="en-GB" sz="1900" kern="1200">
              <a:solidFill>
                <a:schemeClr val="bg1"/>
              </a:solidFill>
              <a:latin typeface="Lato" panose="020F0502020204030203" pitchFamily="34" charset="0"/>
              <a:ea typeface="Lato"/>
              <a:cs typeface="Lato"/>
            </a:rPr>
            <a:t>The hiring team will short-list the candidate based upon the information provided at application. Applicants will be assessed against the specifications provided. Those who best fulfil the criteria will be invited for interview.</a:t>
          </a:r>
        </a:p>
      </dsp:txBody>
      <dsp:txXfrm rot="-5400000">
        <a:off x="972260" y="1290374"/>
        <a:ext cx="8377181" cy="814668"/>
      </dsp:txXfrm>
    </dsp:sp>
    <dsp:sp modelId="{A8434A29-2E7D-4D51-89B5-700815FE5A9F}">
      <dsp:nvSpPr>
        <dsp:cNvPr id="0" name=""/>
        <dsp:cNvSpPr/>
      </dsp:nvSpPr>
      <dsp:spPr>
        <a:xfrm rot="5400000">
          <a:off x="-208341" y="2698418"/>
          <a:ext cx="1388942" cy="972259"/>
        </a:xfrm>
        <a:prstGeom prst="chevron">
          <a:avLst/>
        </a:prstGeom>
        <a:solidFill>
          <a:schemeClr val="bg1"/>
        </a:solidFill>
        <a:ln w="12700" cap="flat" cmpd="sng" algn="ctr">
          <a:solidFill>
            <a:srgbClr val="AB112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b="1" kern="1200">
              <a:solidFill>
                <a:srgbClr val="AB112B"/>
              </a:solidFill>
              <a:latin typeface="Lato" panose="020F0502020204030203" pitchFamily="34" charset="0"/>
            </a:rPr>
            <a:t>Interview</a:t>
          </a:r>
        </a:p>
      </dsp:txBody>
      <dsp:txXfrm rot="-5400000">
        <a:off x="1" y="2976207"/>
        <a:ext cx="972259" cy="416683"/>
      </dsp:txXfrm>
    </dsp:sp>
    <dsp:sp modelId="{BCD7ECEC-A252-432F-9D84-65D3C4A5D1B7}">
      <dsp:nvSpPr>
        <dsp:cNvPr id="0" name=""/>
        <dsp:cNvSpPr/>
      </dsp:nvSpPr>
      <dsp:spPr>
        <a:xfrm rot="5400000">
          <a:off x="4731480" y="-1269143"/>
          <a:ext cx="902812" cy="8421253"/>
        </a:xfrm>
        <a:prstGeom prst="round2SameRect">
          <a:avLst/>
        </a:prstGeom>
        <a:noFill/>
        <a:ln>
          <a:noFill/>
        </a:ln>
        <a:effectLst/>
      </dsp:spPr>
      <dsp:style>
        <a:lnRef idx="0">
          <a:scrgbClr r="0" g="0" b="0"/>
        </a:lnRef>
        <a:fillRef idx="0">
          <a:scrgbClr r="0" g="0" b="0"/>
        </a:fillRef>
        <a:effectRef idx="0">
          <a:scrgbClr r="0" g="0" b="0"/>
        </a:effectRef>
        <a:fontRef idx="minor">
          <a:schemeClr val="dk1"/>
        </a:fontRef>
      </dsp:style>
      <dsp:txBody>
        <a:bodyPr spcFirstLastPara="0" vert="horz" wrap="square" lIns="135128" tIns="12065" rIns="12065" bIns="12065" numCol="1" spcCol="1270" anchor="ctr" anchorCtr="0">
          <a:noAutofit/>
        </a:bodyPr>
        <a:lstStyle/>
        <a:p>
          <a:pPr marL="171450" lvl="1" indent="0" algn="just" defTabSz="844550">
            <a:lnSpc>
              <a:spcPct val="90000"/>
            </a:lnSpc>
            <a:spcBef>
              <a:spcPct val="0"/>
            </a:spcBef>
            <a:spcAft>
              <a:spcPct val="15000"/>
            </a:spcAft>
            <a:buFontTx/>
            <a:buNone/>
          </a:pPr>
          <a:r>
            <a:rPr lang="en-GB" sz="1900" kern="1200">
              <a:solidFill>
                <a:schemeClr val="bg1"/>
              </a:solidFill>
              <a:latin typeface="Lato" panose="020F0502020204030203" pitchFamily="34" charset="0"/>
            </a:rPr>
            <a:t>The short-listed applicants will be invited to attend an interview. The interview process will consist of a variety of tasks to showcase your skills and experience.</a:t>
          </a:r>
        </a:p>
      </dsp:txBody>
      <dsp:txXfrm rot="-5400000">
        <a:off x="972260" y="2534149"/>
        <a:ext cx="8377181" cy="814668"/>
      </dsp:txXfrm>
    </dsp:sp>
    <dsp:sp modelId="{A5CEDCDA-F5B6-4E5A-8DF1-87809086B3FA}">
      <dsp:nvSpPr>
        <dsp:cNvPr id="0" name=""/>
        <dsp:cNvSpPr/>
      </dsp:nvSpPr>
      <dsp:spPr>
        <a:xfrm rot="5400000">
          <a:off x="-208341" y="3942193"/>
          <a:ext cx="1388942" cy="972259"/>
        </a:xfrm>
        <a:prstGeom prst="chevron">
          <a:avLst/>
        </a:prstGeom>
        <a:solidFill>
          <a:schemeClr val="bg1"/>
        </a:solidFill>
        <a:ln w="12700" cap="flat" cmpd="sng" algn="ctr">
          <a:solidFill>
            <a:srgbClr val="AB112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b="1" kern="1200">
              <a:solidFill>
                <a:srgbClr val="AB112B"/>
              </a:solidFill>
              <a:latin typeface="Lato" panose="020F0502020204030203" pitchFamily="34" charset="0"/>
            </a:rPr>
            <a:t>Offer</a:t>
          </a:r>
        </a:p>
      </dsp:txBody>
      <dsp:txXfrm rot="-5400000">
        <a:off x="1" y="4219982"/>
        <a:ext cx="972259" cy="416683"/>
      </dsp:txXfrm>
    </dsp:sp>
    <dsp:sp modelId="{CE477390-9CF6-49B7-B5D6-8F3106E5421D}">
      <dsp:nvSpPr>
        <dsp:cNvPr id="0" name=""/>
        <dsp:cNvSpPr/>
      </dsp:nvSpPr>
      <dsp:spPr>
        <a:xfrm rot="5400000">
          <a:off x="4731480" y="-25368"/>
          <a:ext cx="902812" cy="8421253"/>
        </a:xfrm>
        <a:prstGeom prst="round2SameRect">
          <a:avLst/>
        </a:prstGeom>
        <a:noFill/>
        <a:ln>
          <a:noFill/>
        </a:ln>
        <a:effectLst/>
      </dsp:spPr>
      <dsp:style>
        <a:lnRef idx="0">
          <a:scrgbClr r="0" g="0" b="0"/>
        </a:lnRef>
        <a:fillRef idx="0">
          <a:scrgbClr r="0" g="0" b="0"/>
        </a:fillRef>
        <a:effectRef idx="0">
          <a:scrgbClr r="0" g="0" b="0"/>
        </a:effectRef>
        <a:fontRef idx="minor">
          <a:schemeClr val="dk1"/>
        </a:fontRef>
      </dsp:style>
      <dsp:txBody>
        <a:bodyPr spcFirstLastPara="0" vert="horz" wrap="square" lIns="135128" tIns="12065" rIns="12065" bIns="12065" numCol="1" spcCol="1270" anchor="ctr" anchorCtr="0">
          <a:noAutofit/>
        </a:bodyPr>
        <a:lstStyle/>
        <a:p>
          <a:pPr marL="171450" lvl="1" indent="0" algn="just" defTabSz="844550" rtl="0">
            <a:lnSpc>
              <a:spcPct val="90000"/>
            </a:lnSpc>
            <a:spcBef>
              <a:spcPct val="0"/>
            </a:spcBef>
            <a:spcAft>
              <a:spcPct val="15000"/>
            </a:spcAft>
            <a:buFontTx/>
            <a:buNone/>
          </a:pPr>
          <a:r>
            <a:rPr lang="en-GB" sz="1900" b="0" kern="1200">
              <a:solidFill>
                <a:schemeClr val="bg1"/>
              </a:solidFill>
              <a:latin typeface="Lato" panose="020F0502020204030203" pitchFamily="34" charset="0"/>
              <a:ea typeface="Lato"/>
              <a:cs typeface="Lato"/>
            </a:rPr>
            <a:t>The successful candidate will be made an offer as soon as is practicable after the interview date. Offers will be conditional, subject to satisfactory pre-employment checks.</a:t>
          </a:r>
        </a:p>
      </dsp:txBody>
      <dsp:txXfrm rot="-5400000">
        <a:off x="972260" y="3777924"/>
        <a:ext cx="8377181" cy="814668"/>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GB"/>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8390846-B85E-4303-9F87-72E05F6F6212}" type="datetimeFigureOut">
              <a:rPr lang="en-GB" smtClean="0"/>
              <a:t>29/04/2024</a:t>
            </a:fld>
            <a:endParaRPr lang="en-GB"/>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GB"/>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GB"/>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11848FC-1E3D-4FD1-B939-6C7F3AE5185D}" type="slidenum">
              <a:rPr lang="en-GB" smtClean="0"/>
              <a:t>‹#›</a:t>
            </a:fld>
            <a:endParaRPr lang="en-GB"/>
          </a:p>
        </p:txBody>
      </p:sp>
    </p:spTree>
    <p:extLst>
      <p:ext uri="{BB962C8B-B14F-4D97-AF65-F5344CB8AC3E}">
        <p14:creationId xmlns:p14="http://schemas.microsoft.com/office/powerpoint/2010/main" val="3758376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949478">
              <a:defRPr/>
            </a:pPr>
            <a:fld id="{5BA07620-B3CF-4987-B61C-AAA78E1BD8B6}" type="slidenum">
              <a:rPr lang="en-GB">
                <a:solidFill>
                  <a:prstClr val="black"/>
                </a:solidFill>
                <a:latin typeface="Calibri" panose="020F0502020204030204"/>
              </a:rPr>
              <a:pPr defTabSz="949478">
                <a:defRPr/>
              </a:pPr>
              <a:t>1</a:t>
            </a:fld>
            <a:endParaRPr lang="en-GB">
              <a:solidFill>
                <a:prstClr val="black"/>
              </a:solidFill>
              <a:latin typeface="Calibri" panose="020F0502020204030204"/>
            </a:endParaRPr>
          </a:p>
        </p:txBody>
      </p:sp>
    </p:spTree>
    <p:extLst>
      <p:ext uri="{BB962C8B-B14F-4D97-AF65-F5344CB8AC3E}">
        <p14:creationId xmlns:p14="http://schemas.microsoft.com/office/powerpoint/2010/main" val="728325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11848FC-1E3D-4FD1-B939-6C7F3AE5185D}" type="slidenum">
              <a:rPr lang="en-GB" smtClean="0"/>
              <a:t>6</a:t>
            </a:fld>
            <a:endParaRPr lang="en-GB"/>
          </a:p>
        </p:txBody>
      </p:sp>
    </p:spTree>
    <p:extLst>
      <p:ext uri="{BB962C8B-B14F-4D97-AF65-F5344CB8AC3E}">
        <p14:creationId xmlns:p14="http://schemas.microsoft.com/office/powerpoint/2010/main" val="4185902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1848FC-1E3D-4FD1-B939-6C7F3AE5185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321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1848FC-1E3D-4FD1-B939-6C7F3AE5185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8858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1848FC-1E3D-4FD1-B939-6C7F3AE5185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997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11848FC-1E3D-4FD1-B939-6C7F3AE5185D}" type="slidenum">
              <a:rPr lang="en-GB" smtClean="0"/>
              <a:t>10</a:t>
            </a:fld>
            <a:endParaRPr lang="en-GB"/>
          </a:p>
        </p:txBody>
      </p:sp>
    </p:spTree>
    <p:extLst>
      <p:ext uri="{BB962C8B-B14F-4D97-AF65-F5344CB8AC3E}">
        <p14:creationId xmlns:p14="http://schemas.microsoft.com/office/powerpoint/2010/main" val="903421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11848FC-1E3D-4FD1-B939-6C7F3AE5185D}" type="slidenum">
              <a:rPr lang="en-GB" smtClean="0"/>
              <a:t>11</a:t>
            </a:fld>
            <a:endParaRPr lang="en-GB"/>
          </a:p>
        </p:txBody>
      </p:sp>
    </p:spTree>
    <p:extLst>
      <p:ext uri="{BB962C8B-B14F-4D97-AF65-F5344CB8AC3E}">
        <p14:creationId xmlns:p14="http://schemas.microsoft.com/office/powerpoint/2010/main" val="2793883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11848FC-1E3D-4FD1-B939-6C7F3AE5185D}" type="slidenum">
              <a:rPr lang="en-GB" smtClean="0"/>
              <a:t>12</a:t>
            </a:fld>
            <a:endParaRPr lang="en-GB"/>
          </a:p>
        </p:txBody>
      </p:sp>
    </p:spTree>
    <p:extLst>
      <p:ext uri="{BB962C8B-B14F-4D97-AF65-F5344CB8AC3E}">
        <p14:creationId xmlns:p14="http://schemas.microsoft.com/office/powerpoint/2010/main" val="41037696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7DBA8A4-63DD-2A45-A055-D127AC497705}"/>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3F8D29C-82A8-6D4E-A301-BD4B6DDC83DF}"/>
              </a:ext>
            </a:extLst>
          </p:cNvPr>
          <p:cNvSpPr>
            <a:spLocks noGrp="1"/>
          </p:cNvSpPr>
          <p:nvPr>
            <p:ph type="ctrTitle"/>
          </p:nvPr>
        </p:nvSpPr>
        <p:spPr>
          <a:xfrm>
            <a:off x="1524000" y="3352779"/>
            <a:ext cx="9144000" cy="1077140"/>
          </a:xfrm>
        </p:spPr>
        <p:txBody>
          <a:bodyPr anchor="b">
            <a:normAutofit/>
          </a:bodyPr>
          <a:lstStyle>
            <a:lvl1pPr algn="ctr">
              <a:defRPr sz="4500" baseline="0">
                <a:solidFill>
                  <a:srgbClr val="AB122B"/>
                </a:solidFill>
                <a:latin typeface="Lato Medium" panose="020F0502020204030203" pitchFamily="34" charset="0"/>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4346BEF4-D469-3740-892C-0FEDAC55DFC1}"/>
              </a:ext>
            </a:extLst>
          </p:cNvPr>
          <p:cNvSpPr>
            <a:spLocks noGrp="1"/>
          </p:cNvSpPr>
          <p:nvPr>
            <p:ph type="subTitle" idx="1"/>
          </p:nvPr>
        </p:nvSpPr>
        <p:spPr>
          <a:xfrm>
            <a:off x="1524000" y="4596792"/>
            <a:ext cx="9144000" cy="698113"/>
          </a:xfrm>
        </p:spPr>
        <p:txBody>
          <a:bodyPr>
            <a:normAutofit/>
          </a:bodyPr>
          <a:lstStyle>
            <a:lvl1pPr marL="0" indent="0" algn="ctr">
              <a:buNone/>
              <a:defRPr sz="2200" baseline="0">
                <a:solidFill>
                  <a:schemeClr val="tx1"/>
                </a:solidFill>
                <a:latin typeface="Lato Medium"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endParaRPr lang="en-US"/>
          </a:p>
        </p:txBody>
      </p:sp>
      <p:pic>
        <p:nvPicPr>
          <p:cNvPr id="9" name="Picture 8">
            <a:extLst>
              <a:ext uri="{FF2B5EF4-FFF2-40B4-BE49-F238E27FC236}">
                <a16:creationId xmlns:a16="http://schemas.microsoft.com/office/drawing/2014/main" id="{FEEAAF08-DDC8-8042-B9DC-037F8AC6C3DB}"/>
              </a:ext>
            </a:extLst>
          </p:cNvPr>
          <p:cNvPicPr>
            <a:picLocks noChangeAspect="1"/>
          </p:cNvPicPr>
          <p:nvPr userDrawn="1"/>
        </p:nvPicPr>
        <p:blipFill>
          <a:blip r:embed="rId3"/>
          <a:stretch>
            <a:fillRect/>
          </a:stretch>
        </p:blipFill>
        <p:spPr>
          <a:xfrm>
            <a:off x="4709160" y="259191"/>
            <a:ext cx="2773680" cy="2607812"/>
          </a:xfrm>
          <a:prstGeom prst="rect">
            <a:avLst/>
          </a:prstGeom>
        </p:spPr>
      </p:pic>
    </p:spTree>
    <p:extLst>
      <p:ext uri="{BB962C8B-B14F-4D97-AF65-F5344CB8AC3E}">
        <p14:creationId xmlns:p14="http://schemas.microsoft.com/office/powerpoint/2010/main" val="2221016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53C469C-65FD-F14F-9885-7CF7C67010C8}"/>
              </a:ext>
            </a:extLst>
          </p:cNvPr>
          <p:cNvPicPr>
            <a:picLocks noChangeAspect="1"/>
          </p:cNvPicPr>
          <p:nvPr userDrawn="1"/>
        </p:nvPicPr>
        <p:blipFill>
          <a:blip r:embed="rId2"/>
          <a:stretch>
            <a:fillRect/>
          </a:stretch>
        </p:blipFill>
        <p:spPr>
          <a:xfrm>
            <a:off x="11165297" y="5939692"/>
            <a:ext cx="517668" cy="574336"/>
          </a:xfrm>
          <a:prstGeom prst="rect">
            <a:avLst/>
          </a:prstGeom>
        </p:spPr>
      </p:pic>
      <p:pic>
        <p:nvPicPr>
          <p:cNvPr id="8" name="Picture 7">
            <a:extLst>
              <a:ext uri="{FF2B5EF4-FFF2-40B4-BE49-F238E27FC236}">
                <a16:creationId xmlns:a16="http://schemas.microsoft.com/office/drawing/2014/main" id="{3B89B9E4-88C3-A946-8D67-2605C49D7C4F}"/>
              </a:ext>
            </a:extLst>
          </p:cNvPr>
          <p:cNvPicPr>
            <a:picLocks noChangeAspect="1"/>
          </p:cNvPicPr>
          <p:nvPr userDrawn="1"/>
        </p:nvPicPr>
        <p:blipFill>
          <a:blip r:embed="rId3"/>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4492734-D26E-2645-B800-2C8FB5E0FB07}"/>
              </a:ext>
            </a:extLst>
          </p:cNvPr>
          <p:cNvSpPr>
            <a:spLocks noGrp="1"/>
          </p:cNvSpPr>
          <p:nvPr>
            <p:ph type="title"/>
          </p:nvPr>
        </p:nvSpPr>
        <p:spPr>
          <a:xfrm>
            <a:off x="468000" y="360000"/>
            <a:ext cx="10440000" cy="720000"/>
          </a:xfrm>
        </p:spPr>
        <p:txBody>
          <a:bodyPr>
            <a:normAutofit/>
          </a:bodyPr>
          <a:lstStyle>
            <a:lvl1pPr>
              <a:defRPr sz="4500" baseline="0">
                <a:solidFill>
                  <a:srgbClr val="AB122A"/>
                </a:solidFill>
                <a:latin typeface="Lato Medium" panose="020F0502020204030203" pitchFamily="34"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4021839-A923-F444-9459-F07472B4B276}"/>
              </a:ext>
            </a:extLst>
          </p:cNvPr>
          <p:cNvSpPr>
            <a:spLocks noGrp="1"/>
          </p:cNvSpPr>
          <p:nvPr>
            <p:ph idx="1"/>
          </p:nvPr>
        </p:nvSpPr>
        <p:spPr>
          <a:xfrm>
            <a:off x="504000" y="1440000"/>
            <a:ext cx="8280000" cy="4320000"/>
          </a:xfrm>
        </p:spPr>
        <p:txBody>
          <a:bodyPr numCol="2" spcCol="360000">
            <a:normAutofit/>
          </a:bodyPr>
          <a:lstStyle>
            <a:lvl1pPr marL="0" indent="0">
              <a:buFontTx/>
              <a:buNone/>
              <a:defRPr sz="1800" baseline="0">
                <a:latin typeface="Lato" panose="020F0502020204030203" pitchFamily="34" charset="0"/>
              </a:defRPr>
            </a:lvl1pPr>
          </a:lstStyle>
          <a:p>
            <a:pPr lvl="0"/>
            <a:r>
              <a:rPr lang="en-GB"/>
              <a:t>Click to edit Master text styles</a:t>
            </a:r>
          </a:p>
        </p:txBody>
      </p:sp>
      <p:cxnSp>
        <p:nvCxnSpPr>
          <p:cNvPr id="11" name="Straight Connector 10">
            <a:extLst>
              <a:ext uri="{FF2B5EF4-FFF2-40B4-BE49-F238E27FC236}">
                <a16:creationId xmlns:a16="http://schemas.microsoft.com/office/drawing/2014/main" id="{7EE1C888-3B7C-3043-B937-B96988BD7A2E}"/>
              </a:ext>
            </a:extLst>
          </p:cNvPr>
          <p:cNvCxnSpPr>
            <a:cxnSpLocks/>
          </p:cNvCxnSpPr>
          <p:nvPr userDrawn="1"/>
        </p:nvCxnSpPr>
        <p:spPr>
          <a:xfrm>
            <a:off x="594000" y="1144588"/>
            <a:ext cx="1080000" cy="0"/>
          </a:xfrm>
          <a:prstGeom prst="line">
            <a:avLst/>
          </a:prstGeom>
          <a:ln w="22225">
            <a:solidFill>
              <a:srgbClr val="AA102A"/>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19A72BF-7F05-4D80-A13C-0D9990EB0AA5}"/>
              </a:ext>
            </a:extLst>
          </p:cNvPr>
          <p:cNvPicPr>
            <a:picLocks noChangeAspect="1"/>
          </p:cNvPicPr>
          <p:nvPr userDrawn="1"/>
        </p:nvPicPr>
        <p:blipFill rotWithShape="1">
          <a:blip r:embed="rId4"/>
          <a:srcRect t="83310"/>
          <a:stretch/>
        </p:blipFill>
        <p:spPr>
          <a:xfrm>
            <a:off x="3048" y="5713412"/>
            <a:ext cx="12188952" cy="1144588"/>
          </a:xfrm>
          <a:prstGeom prst="rect">
            <a:avLst/>
          </a:prstGeom>
        </p:spPr>
      </p:pic>
    </p:spTree>
    <p:extLst>
      <p:ext uri="{BB962C8B-B14F-4D97-AF65-F5344CB8AC3E}">
        <p14:creationId xmlns:p14="http://schemas.microsoft.com/office/powerpoint/2010/main" val="308414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97A4303-F62A-ED42-83AA-4A748D195869}"/>
              </a:ext>
            </a:extLst>
          </p:cNvPr>
          <p:cNvPicPr>
            <a:picLocks noChangeAspect="1"/>
          </p:cNvPicPr>
          <p:nvPr userDrawn="1"/>
        </p:nvPicPr>
        <p:blipFill>
          <a:blip r:embed="rId2"/>
          <a:stretch>
            <a:fillRect/>
          </a:stretch>
        </p:blipFill>
        <p:spPr>
          <a:xfrm>
            <a:off x="11165297" y="5939692"/>
            <a:ext cx="517668" cy="574336"/>
          </a:xfrm>
          <a:prstGeom prst="rect">
            <a:avLst/>
          </a:prstGeom>
        </p:spPr>
      </p:pic>
      <p:pic>
        <p:nvPicPr>
          <p:cNvPr id="11" name="Picture 10">
            <a:extLst>
              <a:ext uri="{FF2B5EF4-FFF2-40B4-BE49-F238E27FC236}">
                <a16:creationId xmlns:a16="http://schemas.microsoft.com/office/drawing/2014/main" id="{2D7DC10A-02A3-4546-B9AA-1059C0649713}"/>
              </a:ext>
            </a:extLst>
          </p:cNvPr>
          <p:cNvPicPr>
            <a:picLocks noChangeAspect="1"/>
          </p:cNvPicPr>
          <p:nvPr userDrawn="1"/>
        </p:nvPicPr>
        <p:blipFill>
          <a:blip r:embed="rId3"/>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80B3CDC-FDE5-FB41-8B65-543022AAAB5A}"/>
              </a:ext>
            </a:extLst>
          </p:cNvPr>
          <p:cNvSpPr>
            <a:spLocks noGrp="1"/>
          </p:cNvSpPr>
          <p:nvPr>
            <p:ph type="title"/>
          </p:nvPr>
        </p:nvSpPr>
        <p:spPr>
          <a:xfrm>
            <a:off x="468000" y="360000"/>
            <a:ext cx="10440000" cy="720000"/>
          </a:xfrm>
        </p:spPr>
        <p:txBody>
          <a:bodyPr>
            <a:normAutofit/>
          </a:bodyPr>
          <a:lstStyle>
            <a:lvl1pPr>
              <a:defRPr sz="4500" baseline="0">
                <a:solidFill>
                  <a:srgbClr val="AA102A"/>
                </a:solidFill>
                <a:latin typeface="Lato Medium" panose="020F0502020204030203" pitchFamily="34"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7885FCC-C0AF-F541-BA94-316FBF8331E4}"/>
              </a:ext>
            </a:extLst>
          </p:cNvPr>
          <p:cNvSpPr>
            <a:spLocks noGrp="1"/>
          </p:cNvSpPr>
          <p:nvPr>
            <p:ph sz="half" idx="1"/>
          </p:nvPr>
        </p:nvSpPr>
        <p:spPr>
          <a:xfrm>
            <a:off x="504000" y="1440000"/>
            <a:ext cx="8280000" cy="4320000"/>
          </a:xfrm>
        </p:spPr>
        <p:txBody>
          <a:bodyPr numCol="2" spcCol="360000">
            <a:normAutofit/>
          </a:bodyPr>
          <a:lstStyle>
            <a:lvl1pPr marL="0" marR="0" indent="0" algn="l" defTabSz="914377" rtl="0" eaLnBrk="1" fontAlgn="auto" latinLnBrk="0" hangingPunct="1">
              <a:lnSpc>
                <a:spcPct val="90000"/>
              </a:lnSpc>
              <a:spcBef>
                <a:spcPts val="1000"/>
              </a:spcBef>
              <a:spcAft>
                <a:spcPts val="0"/>
              </a:spcAft>
              <a:buClrTx/>
              <a:buSzTx/>
              <a:buFontTx/>
              <a:buNone/>
              <a:tabLst/>
              <a:defRPr sz="1800" baseline="0">
                <a:latin typeface="Lato" panose="020F0502020204030203" pitchFamily="34" charset="0"/>
              </a:defRPr>
            </a:lvl1pPr>
          </a:lstStyle>
          <a:p>
            <a:pPr lvl="0"/>
            <a:r>
              <a:rPr lang="en-GB"/>
              <a:t>Click to edit Master text styles</a:t>
            </a:r>
          </a:p>
        </p:txBody>
      </p:sp>
      <p:cxnSp>
        <p:nvCxnSpPr>
          <p:cNvPr id="9" name="Straight Connector 8">
            <a:extLst>
              <a:ext uri="{FF2B5EF4-FFF2-40B4-BE49-F238E27FC236}">
                <a16:creationId xmlns:a16="http://schemas.microsoft.com/office/drawing/2014/main" id="{DB5DABD0-E921-E447-AE26-2B877CEC5AFA}"/>
              </a:ext>
            </a:extLst>
          </p:cNvPr>
          <p:cNvCxnSpPr>
            <a:cxnSpLocks/>
          </p:cNvCxnSpPr>
          <p:nvPr userDrawn="1"/>
        </p:nvCxnSpPr>
        <p:spPr>
          <a:xfrm>
            <a:off x="594000" y="1144588"/>
            <a:ext cx="1080000" cy="0"/>
          </a:xfrm>
          <a:prstGeom prst="line">
            <a:avLst/>
          </a:prstGeom>
          <a:ln w="22225">
            <a:solidFill>
              <a:srgbClr val="AA10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9585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222D7A-99B5-1740-9971-53A8624F0A27}"/>
              </a:ext>
            </a:extLst>
          </p:cNvPr>
          <p:cNvPicPr>
            <a:picLocks noChangeAspect="1"/>
          </p:cNvPicPr>
          <p:nvPr userDrawn="1"/>
        </p:nvPicPr>
        <p:blipFill>
          <a:blip r:embed="rId2"/>
          <a:stretch>
            <a:fillRect/>
          </a:stretch>
        </p:blipFill>
        <p:spPr>
          <a:xfrm>
            <a:off x="11165297" y="5939692"/>
            <a:ext cx="517668" cy="574336"/>
          </a:xfrm>
          <a:prstGeom prst="rect">
            <a:avLst/>
          </a:prstGeom>
        </p:spPr>
      </p:pic>
      <p:pic>
        <p:nvPicPr>
          <p:cNvPr id="11" name="Picture 10">
            <a:extLst>
              <a:ext uri="{FF2B5EF4-FFF2-40B4-BE49-F238E27FC236}">
                <a16:creationId xmlns:a16="http://schemas.microsoft.com/office/drawing/2014/main" id="{2D7DC10A-02A3-4546-B9AA-1059C0649713}"/>
              </a:ext>
            </a:extLst>
          </p:cNvPr>
          <p:cNvPicPr>
            <a:picLocks noChangeAspect="1"/>
          </p:cNvPicPr>
          <p:nvPr userDrawn="1"/>
        </p:nvPicPr>
        <p:blipFill>
          <a:blip r:embed="rId3"/>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80B3CDC-FDE5-FB41-8B65-543022AAAB5A}"/>
              </a:ext>
            </a:extLst>
          </p:cNvPr>
          <p:cNvSpPr>
            <a:spLocks noGrp="1"/>
          </p:cNvSpPr>
          <p:nvPr>
            <p:ph type="title"/>
          </p:nvPr>
        </p:nvSpPr>
        <p:spPr>
          <a:xfrm>
            <a:off x="466848" y="360000"/>
            <a:ext cx="10440000" cy="720000"/>
          </a:xfrm>
        </p:spPr>
        <p:txBody>
          <a:bodyPr>
            <a:normAutofit/>
          </a:bodyPr>
          <a:lstStyle>
            <a:lvl1pPr>
              <a:defRPr sz="4500" baseline="0">
                <a:solidFill>
                  <a:srgbClr val="AA102A"/>
                </a:solidFill>
                <a:latin typeface="Lato Medium" panose="020F0502020204030203" pitchFamily="34" charset="0"/>
              </a:defRPr>
            </a:lvl1pPr>
          </a:lstStyle>
          <a:p>
            <a:r>
              <a:rPr lang="en-GB"/>
              <a:t>Click to edit Master title style</a:t>
            </a:r>
            <a:endParaRPr lang="en-US"/>
          </a:p>
        </p:txBody>
      </p:sp>
      <p:cxnSp>
        <p:nvCxnSpPr>
          <p:cNvPr id="9" name="Straight Connector 8">
            <a:extLst>
              <a:ext uri="{FF2B5EF4-FFF2-40B4-BE49-F238E27FC236}">
                <a16:creationId xmlns:a16="http://schemas.microsoft.com/office/drawing/2014/main" id="{DB5DABD0-E921-E447-AE26-2B877CEC5AFA}"/>
              </a:ext>
            </a:extLst>
          </p:cNvPr>
          <p:cNvCxnSpPr>
            <a:cxnSpLocks/>
          </p:cNvCxnSpPr>
          <p:nvPr userDrawn="1"/>
        </p:nvCxnSpPr>
        <p:spPr>
          <a:xfrm>
            <a:off x="594000" y="1144588"/>
            <a:ext cx="1080000" cy="0"/>
          </a:xfrm>
          <a:prstGeom prst="line">
            <a:avLst/>
          </a:prstGeom>
          <a:ln w="22225">
            <a:solidFill>
              <a:srgbClr val="AA102A"/>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14863ED8-CB00-1844-8241-5B0FA4167546}"/>
              </a:ext>
            </a:extLst>
          </p:cNvPr>
          <p:cNvSpPr>
            <a:spLocks noGrp="1"/>
          </p:cNvSpPr>
          <p:nvPr>
            <p:ph type="pic" sz="quarter" idx="10"/>
          </p:nvPr>
        </p:nvSpPr>
        <p:spPr>
          <a:xfrm>
            <a:off x="594000" y="1440000"/>
            <a:ext cx="5328000" cy="3600000"/>
          </a:xfrm>
          <a:solidFill>
            <a:schemeClr val="bg2"/>
          </a:solidFill>
        </p:spPr>
        <p:txBody>
          <a:bodyPr>
            <a:normAutofit/>
          </a:bodyPr>
          <a:lstStyle>
            <a:lvl1pPr marL="0" indent="0">
              <a:buFontTx/>
              <a:buNone/>
              <a:defRPr sz="1800" baseline="0">
                <a:latin typeface="Lato" panose="020F0502020204030203" pitchFamily="34" charset="0"/>
              </a:defRPr>
            </a:lvl1pPr>
          </a:lstStyle>
          <a:p>
            <a:endParaRPr lang="en-US"/>
          </a:p>
        </p:txBody>
      </p:sp>
      <p:sp>
        <p:nvSpPr>
          <p:cNvPr id="8" name="Picture Placeholder 4">
            <a:extLst>
              <a:ext uri="{FF2B5EF4-FFF2-40B4-BE49-F238E27FC236}">
                <a16:creationId xmlns:a16="http://schemas.microsoft.com/office/drawing/2014/main" id="{7F36D137-1CE1-9348-9427-322F770815F1}"/>
              </a:ext>
            </a:extLst>
          </p:cNvPr>
          <p:cNvSpPr>
            <a:spLocks noGrp="1"/>
          </p:cNvSpPr>
          <p:nvPr>
            <p:ph type="pic" sz="quarter" idx="11"/>
          </p:nvPr>
        </p:nvSpPr>
        <p:spPr>
          <a:xfrm>
            <a:off x="6270003" y="1440000"/>
            <a:ext cx="5328000" cy="3600000"/>
          </a:xfrm>
          <a:solidFill>
            <a:schemeClr val="bg2"/>
          </a:solidFill>
        </p:spPr>
        <p:txBody>
          <a:bodyPr>
            <a:normAutofit/>
          </a:bodyPr>
          <a:lstStyle>
            <a:lvl1pPr marL="0" indent="0">
              <a:buFontTx/>
              <a:buNone/>
              <a:defRPr sz="1800" baseline="0">
                <a:latin typeface="Lato" panose="020F0502020204030203" pitchFamily="34" charset="0"/>
              </a:defRPr>
            </a:lvl1pPr>
          </a:lstStyle>
          <a:p>
            <a:endParaRPr lang="en-US"/>
          </a:p>
        </p:txBody>
      </p:sp>
    </p:spTree>
    <p:extLst>
      <p:ext uri="{BB962C8B-B14F-4D97-AF65-F5344CB8AC3E}">
        <p14:creationId xmlns:p14="http://schemas.microsoft.com/office/powerpoint/2010/main" val="3792460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55771-B530-4D17-AB07-1E4BAB18ED4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493367-1F78-43D8-9ABB-5E91B3DD6299}"/>
              </a:ext>
            </a:extLst>
          </p:cNvPr>
          <p:cNvSpPr>
            <a:spLocks noGrp="1"/>
          </p:cNvSpPr>
          <p:nvPr>
            <p:ph type="dt" sz="half" idx="10"/>
          </p:nvPr>
        </p:nvSpPr>
        <p:spPr/>
        <p:txBody>
          <a:bodyPr/>
          <a:lstStyle/>
          <a:p>
            <a:fld id="{AD7E82EB-59E1-4C13-B037-184152452989}" type="datetimeFigureOut">
              <a:rPr lang="en-GB" smtClean="0"/>
              <a:t>29/04/2024</a:t>
            </a:fld>
            <a:endParaRPr lang="en-GB"/>
          </a:p>
        </p:txBody>
      </p:sp>
      <p:sp>
        <p:nvSpPr>
          <p:cNvPr id="4" name="Footer Placeholder 3">
            <a:extLst>
              <a:ext uri="{FF2B5EF4-FFF2-40B4-BE49-F238E27FC236}">
                <a16:creationId xmlns:a16="http://schemas.microsoft.com/office/drawing/2014/main" id="{43F2E5F5-F4DA-4D95-9D42-8936B1FD22F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8D0F197-6798-4E8B-9B81-80524E7BADAC}"/>
              </a:ext>
            </a:extLst>
          </p:cNvPr>
          <p:cNvSpPr>
            <a:spLocks noGrp="1"/>
          </p:cNvSpPr>
          <p:nvPr>
            <p:ph type="sldNum" sz="quarter" idx="12"/>
          </p:nvPr>
        </p:nvSpPr>
        <p:spPr/>
        <p:txBody>
          <a:bodyPr/>
          <a:lstStyle/>
          <a:p>
            <a:fld id="{0CD588DB-FA97-4E01-9739-F5E952FC070C}" type="slidenum">
              <a:rPr lang="en-GB" smtClean="0"/>
              <a:t>‹#›</a:t>
            </a:fld>
            <a:endParaRPr lang="en-GB"/>
          </a:p>
        </p:txBody>
      </p:sp>
    </p:spTree>
    <p:extLst>
      <p:ext uri="{BB962C8B-B14F-4D97-AF65-F5344CB8AC3E}">
        <p14:creationId xmlns:p14="http://schemas.microsoft.com/office/powerpoint/2010/main" val="1098558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1EE642-7EDE-324B-BA81-B030E3260E6B}"/>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461681D-A060-B24F-B329-DBEAA68285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D55A6D8-6460-FC4B-AB92-79E640186484}"/>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4555F3-015D-6941-A502-04DB71F3529F}" type="datetimeFigureOut">
              <a:rPr lang="en-US" smtClean="0"/>
              <a:t>4/29/2024</a:t>
            </a:fld>
            <a:endParaRPr lang="en-US"/>
          </a:p>
        </p:txBody>
      </p:sp>
      <p:sp>
        <p:nvSpPr>
          <p:cNvPr id="5" name="Footer Placeholder 4">
            <a:extLst>
              <a:ext uri="{FF2B5EF4-FFF2-40B4-BE49-F238E27FC236}">
                <a16:creationId xmlns:a16="http://schemas.microsoft.com/office/drawing/2014/main" id="{29C83C89-B57F-2740-A241-B103DCDCE927}"/>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51146C-ED3D-084A-A4B3-253CAC1569EA}"/>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966F84-1BE1-394D-85BB-49704B62C1D1}" type="slidenum">
              <a:rPr lang="en-US" smtClean="0"/>
              <a:t>‹#›</a:t>
            </a:fld>
            <a:endParaRPr lang="en-US"/>
          </a:p>
        </p:txBody>
      </p:sp>
    </p:spTree>
    <p:extLst>
      <p:ext uri="{BB962C8B-B14F-4D97-AF65-F5344CB8AC3E}">
        <p14:creationId xmlns:p14="http://schemas.microsoft.com/office/powerpoint/2010/main" val="25134206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1.png"/><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www.bishopbewickcet.org/" TargetMode="External"/><Relationship Id="rId2" Type="http://schemas.openxmlformats.org/officeDocument/2006/relationships/image" Target="../media/image22.jpeg"/><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0EBBC-9984-2FF1-E178-8F92A9C7791B}"/>
              </a:ext>
            </a:extLst>
          </p:cNvPr>
          <p:cNvSpPr>
            <a:spLocks noGrp="1"/>
          </p:cNvSpPr>
          <p:nvPr>
            <p:ph type="ctrTitle"/>
          </p:nvPr>
        </p:nvSpPr>
        <p:spPr>
          <a:xfrm>
            <a:off x="1524000" y="2504561"/>
            <a:ext cx="9144000" cy="1077140"/>
          </a:xfrm>
        </p:spPr>
        <p:txBody>
          <a:bodyPr/>
          <a:lstStyle/>
          <a:p>
            <a:r>
              <a:rPr lang="en-GB" dirty="0"/>
              <a:t>Teacher of History</a:t>
            </a:r>
          </a:p>
        </p:txBody>
      </p:sp>
      <p:sp>
        <p:nvSpPr>
          <p:cNvPr id="3" name="Subtitle 2">
            <a:extLst>
              <a:ext uri="{FF2B5EF4-FFF2-40B4-BE49-F238E27FC236}">
                <a16:creationId xmlns:a16="http://schemas.microsoft.com/office/drawing/2014/main" id="{BACA6308-7A99-69DB-230E-B1531F8C89CC}"/>
              </a:ext>
            </a:extLst>
          </p:cNvPr>
          <p:cNvSpPr>
            <a:spLocks noGrp="1"/>
          </p:cNvSpPr>
          <p:nvPr>
            <p:ph type="subTitle" idx="1"/>
          </p:nvPr>
        </p:nvSpPr>
        <p:spPr>
          <a:xfrm>
            <a:off x="1067142" y="3656514"/>
            <a:ext cx="10124901" cy="2018638"/>
          </a:xfrm>
        </p:spPr>
        <p:txBody>
          <a:bodyPr vert="horz" lIns="91440" tIns="45720" rIns="91440" bIns="45720" rtlCol="0" anchor="t">
            <a:normAutofit/>
          </a:bodyPr>
          <a:lstStyle/>
          <a:p>
            <a:pPr>
              <a:lnSpc>
                <a:spcPct val="120000"/>
              </a:lnSpc>
              <a:spcBef>
                <a:spcPts val="600"/>
              </a:spcBef>
              <a:spcAft>
                <a:spcPts val="600"/>
              </a:spcAft>
            </a:pPr>
            <a:r>
              <a:rPr lang="en-GB" sz="3600"/>
              <a:t>Candidate Information Pack</a:t>
            </a:r>
          </a:p>
          <a:p>
            <a:pPr>
              <a:lnSpc>
                <a:spcPct val="120000"/>
              </a:lnSpc>
              <a:spcBef>
                <a:spcPts val="600"/>
              </a:spcBef>
              <a:spcAft>
                <a:spcPts val="600"/>
              </a:spcAft>
            </a:pPr>
            <a:r>
              <a:rPr lang="en-GB" sz="2100">
                <a:latin typeface="Lato" panose="020F0502020204030203" pitchFamily="34" charset="0"/>
                <a:ea typeface="Cardo" panose="02020600000000000000" pitchFamily="18" charset="-79"/>
                <a:cs typeface="Cardo"/>
              </a:rPr>
              <a:t>Required from 1</a:t>
            </a:r>
            <a:r>
              <a:rPr lang="en-GB" sz="2100" baseline="30000">
                <a:latin typeface="Lato" panose="020F0502020204030203" pitchFamily="34" charset="0"/>
                <a:ea typeface="Cardo" panose="02020600000000000000" pitchFamily="18" charset="-79"/>
                <a:cs typeface="Cardo"/>
              </a:rPr>
              <a:t>st</a:t>
            </a:r>
            <a:r>
              <a:rPr lang="en-GB" sz="2100">
                <a:latin typeface="Lato" panose="020F0502020204030203" pitchFamily="34" charset="0"/>
                <a:ea typeface="Cardo" panose="02020600000000000000" pitchFamily="18" charset="-79"/>
                <a:cs typeface="Cardo"/>
              </a:rPr>
              <a:t> September 2024</a:t>
            </a:r>
          </a:p>
          <a:p>
            <a:pPr>
              <a:lnSpc>
                <a:spcPct val="120000"/>
              </a:lnSpc>
              <a:spcBef>
                <a:spcPts val="600"/>
              </a:spcBef>
              <a:spcAft>
                <a:spcPts val="600"/>
              </a:spcAft>
            </a:pPr>
            <a:r>
              <a:rPr lang="en-GB" sz="2100">
                <a:latin typeface="Lato" panose="020F0502020204030203" pitchFamily="34" charset="0"/>
                <a:ea typeface="Cardo" panose="02020600000000000000" pitchFamily="18" charset="-79"/>
                <a:cs typeface="Cardo"/>
              </a:rPr>
              <a:t>Full Time, Permanent </a:t>
            </a:r>
          </a:p>
          <a:p>
            <a:pPr>
              <a:lnSpc>
                <a:spcPct val="120000"/>
              </a:lnSpc>
              <a:spcBef>
                <a:spcPts val="600"/>
              </a:spcBef>
              <a:spcAft>
                <a:spcPts val="600"/>
              </a:spcAft>
            </a:pPr>
            <a:endParaRPr lang="en-GB" sz="2100">
              <a:latin typeface="Lato" panose="020F0502020204030203" pitchFamily="34" charset="0"/>
              <a:ea typeface="Cardo" panose="02020600000000000000" pitchFamily="18" charset="-79"/>
              <a:cs typeface="Cardo"/>
            </a:endParaRPr>
          </a:p>
          <a:p>
            <a:pPr>
              <a:lnSpc>
                <a:spcPct val="120000"/>
              </a:lnSpc>
              <a:spcBef>
                <a:spcPts val="600"/>
              </a:spcBef>
              <a:spcAft>
                <a:spcPts val="600"/>
              </a:spcAft>
            </a:pPr>
            <a:endParaRPr lang="en-GB" sz="4800" i="1">
              <a:latin typeface="Cardo" panose="02020600000000000000" pitchFamily="18" charset="-79"/>
              <a:ea typeface="Cardo" panose="02020600000000000000" pitchFamily="18" charset="-79"/>
              <a:cs typeface="Cardo" panose="02020600000000000000" pitchFamily="18" charset="-79"/>
            </a:endParaRPr>
          </a:p>
        </p:txBody>
      </p:sp>
      <p:sp>
        <p:nvSpPr>
          <p:cNvPr id="4" name="TextBox 3">
            <a:extLst>
              <a:ext uri="{FF2B5EF4-FFF2-40B4-BE49-F238E27FC236}">
                <a16:creationId xmlns:a16="http://schemas.microsoft.com/office/drawing/2014/main" id="{5C48380C-55BF-DD50-19B9-30C162227F4A}"/>
              </a:ext>
            </a:extLst>
          </p:cNvPr>
          <p:cNvSpPr txBox="1"/>
          <p:nvPr/>
        </p:nvSpPr>
        <p:spPr>
          <a:xfrm>
            <a:off x="637563" y="5715996"/>
            <a:ext cx="10964411" cy="461665"/>
          </a:xfrm>
          <a:prstGeom prst="rect">
            <a:avLst/>
          </a:prstGeom>
          <a:noFill/>
        </p:spPr>
        <p:txBody>
          <a:bodyPr wrap="square" rtlCol="0">
            <a:spAutoFit/>
          </a:bodyPr>
          <a:lstStyle/>
          <a:p>
            <a:pPr algn="ctr"/>
            <a:r>
              <a:rPr lang="en-GB" sz="2400" dirty="0">
                <a:latin typeface="Lato" panose="020F0502020204030203" pitchFamily="34" charset="0"/>
              </a:rPr>
              <a:t>The closing date for applications is: 9.00am on </a:t>
            </a:r>
            <a:r>
              <a:rPr lang="en-GB" sz="2400" b="1" dirty="0">
                <a:solidFill>
                  <a:srgbClr val="AB112B"/>
                </a:solidFill>
                <a:latin typeface="Lato" panose="020F0502020204030203" pitchFamily="34" charset="0"/>
              </a:rPr>
              <a:t>Friday 10</a:t>
            </a:r>
            <a:r>
              <a:rPr lang="en-GB" sz="2400" b="1" baseline="30000" dirty="0">
                <a:solidFill>
                  <a:srgbClr val="AB112B"/>
                </a:solidFill>
                <a:latin typeface="Lato" panose="020F0502020204030203" pitchFamily="34" charset="0"/>
              </a:rPr>
              <a:t>th</a:t>
            </a:r>
            <a:r>
              <a:rPr lang="en-GB" sz="2400" b="1" dirty="0">
                <a:solidFill>
                  <a:srgbClr val="AB112B"/>
                </a:solidFill>
                <a:latin typeface="Lato" panose="020F0502020204030203" pitchFamily="34" charset="0"/>
              </a:rPr>
              <a:t> May 2024</a:t>
            </a:r>
            <a:endParaRPr lang="en-GB" b="1" dirty="0">
              <a:solidFill>
                <a:srgbClr val="AB112B"/>
              </a:solidFill>
              <a:latin typeface="Lato" panose="020F0502020204030203" pitchFamily="34" charset="0"/>
            </a:endParaRPr>
          </a:p>
        </p:txBody>
      </p:sp>
    </p:spTree>
    <p:extLst>
      <p:ext uri="{BB962C8B-B14F-4D97-AF65-F5344CB8AC3E}">
        <p14:creationId xmlns:p14="http://schemas.microsoft.com/office/powerpoint/2010/main" val="1775452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B112B"/>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D9FC6AC-4A12-4825-8ABE-0732B8EF4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EE89333-087F-7DB7-B7AE-993CE72F52EC}"/>
              </a:ext>
            </a:extLst>
          </p:cNvPr>
          <p:cNvPicPr>
            <a:picLocks noChangeAspect="1"/>
          </p:cNvPicPr>
          <p:nvPr/>
        </p:nvPicPr>
        <p:blipFill>
          <a:blip r:embed="rId3">
            <a:extLst>
              <a:ext uri="{28A0092B-C50C-407E-A947-70E740481C1C}">
                <a14:useLocalDpi xmlns:a14="http://schemas.microsoft.com/office/drawing/2010/main" val="0"/>
              </a:ext>
            </a:extLst>
          </a:blip>
          <a:srcRect l="26820" r="26820"/>
          <a:stretch/>
        </p:blipFill>
        <p:spPr>
          <a:xfrm>
            <a:off x="0" y="10"/>
            <a:ext cx="4764650" cy="685799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sp>
        <p:nvSpPr>
          <p:cNvPr id="7" name="TextBox 6">
            <a:extLst>
              <a:ext uri="{FF2B5EF4-FFF2-40B4-BE49-F238E27FC236}">
                <a16:creationId xmlns:a16="http://schemas.microsoft.com/office/drawing/2014/main" id="{AE2591EF-3217-2A9A-BCF9-7AA855EBA0AE}"/>
              </a:ext>
            </a:extLst>
          </p:cNvPr>
          <p:cNvSpPr txBox="1"/>
          <p:nvPr/>
        </p:nvSpPr>
        <p:spPr>
          <a:xfrm>
            <a:off x="0" y="5283180"/>
            <a:ext cx="4254521" cy="1569660"/>
          </a:xfrm>
          <a:prstGeom prst="rect">
            <a:avLst/>
          </a:prstGeom>
          <a:noFill/>
        </p:spPr>
        <p:txBody>
          <a:bodyPr wrap="square" rtlCol="0">
            <a:spAutoFit/>
          </a:bodyPr>
          <a:lstStyle/>
          <a:p>
            <a:pPr algn="ctr"/>
            <a:r>
              <a:rPr lang="en-GB" sz="4800" b="1" i="1">
                <a:solidFill>
                  <a:schemeClr val="bg1"/>
                </a:solidFill>
                <a:latin typeface="Cardo" panose="02020600000000000000" pitchFamily="18" charset="-79"/>
                <a:ea typeface="Cardo" panose="02020600000000000000" pitchFamily="18" charset="-79"/>
                <a:cs typeface="Cardo" panose="02020600000000000000" pitchFamily="18" charset="-79"/>
              </a:rPr>
              <a:t>The Role</a:t>
            </a:r>
          </a:p>
          <a:p>
            <a:pPr algn="ctr"/>
            <a:r>
              <a:rPr lang="en-GB" sz="4800" b="1" i="1">
                <a:solidFill>
                  <a:schemeClr val="bg1"/>
                </a:solidFill>
                <a:latin typeface="Cardo" panose="02020600000000000000" pitchFamily="18" charset="-79"/>
                <a:ea typeface="Cardo" panose="02020600000000000000" pitchFamily="18" charset="-79"/>
                <a:cs typeface="Cardo" panose="02020600000000000000" pitchFamily="18" charset="-79"/>
              </a:rPr>
              <a:t>continued</a:t>
            </a:r>
          </a:p>
        </p:txBody>
      </p:sp>
      <p:graphicFrame>
        <p:nvGraphicFramePr>
          <p:cNvPr id="2" name="Table 1">
            <a:extLst>
              <a:ext uri="{FF2B5EF4-FFF2-40B4-BE49-F238E27FC236}">
                <a16:creationId xmlns:a16="http://schemas.microsoft.com/office/drawing/2014/main" id="{B8854D26-5761-BC02-A125-6D428F2CE003}"/>
              </a:ext>
            </a:extLst>
          </p:cNvPr>
          <p:cNvGraphicFramePr>
            <a:graphicFrameLocks noGrp="1"/>
          </p:cNvGraphicFramePr>
          <p:nvPr>
            <p:extLst>
              <p:ext uri="{D42A27DB-BD31-4B8C-83A1-F6EECF244321}">
                <p14:modId xmlns:p14="http://schemas.microsoft.com/office/powerpoint/2010/main" val="3927265665"/>
              </p:ext>
            </p:extLst>
          </p:nvPr>
        </p:nvGraphicFramePr>
        <p:xfrm>
          <a:off x="4869603" y="202304"/>
          <a:ext cx="7214395" cy="6278386"/>
        </p:xfrm>
        <a:graphic>
          <a:graphicData uri="http://schemas.openxmlformats.org/drawingml/2006/table">
            <a:tbl>
              <a:tblPr firstRow="1" firstCol="1" bandRow="1">
                <a:tableStyleId>{5940675A-B579-460E-94D1-54222C63F5DA}</a:tableStyleId>
              </a:tblPr>
              <a:tblGrid>
                <a:gridCol w="395044">
                  <a:extLst>
                    <a:ext uri="{9D8B030D-6E8A-4147-A177-3AD203B41FA5}">
                      <a16:colId xmlns:a16="http://schemas.microsoft.com/office/drawing/2014/main" val="4227559870"/>
                    </a:ext>
                  </a:extLst>
                </a:gridCol>
                <a:gridCol w="6819351">
                  <a:extLst>
                    <a:ext uri="{9D8B030D-6E8A-4147-A177-3AD203B41FA5}">
                      <a16:colId xmlns:a16="http://schemas.microsoft.com/office/drawing/2014/main" val="2525632450"/>
                    </a:ext>
                  </a:extLst>
                </a:gridCol>
              </a:tblGrid>
              <a:tr h="538981">
                <a:tc gridSpan="2">
                  <a:txBody>
                    <a:bodyPr/>
                    <a:lstStyle/>
                    <a:p>
                      <a:pPr marL="71755" marR="71755" algn="just">
                        <a:spcBef>
                          <a:spcPts val="300"/>
                        </a:spcBef>
                        <a:spcAft>
                          <a:spcPts val="300"/>
                        </a:spcAft>
                      </a:pPr>
                      <a:r>
                        <a:rPr lang="en-GB" sz="1100" kern="100">
                          <a:solidFill>
                            <a:schemeClr val="bg1"/>
                          </a:solidFill>
                          <a:effectLst/>
                          <a:latin typeface="Lato" panose="020F0502020204030203" pitchFamily="34" charset="0"/>
                          <a:cs typeface="Times New Roman" panose="02020603050405020304" pitchFamily="18" charset="0"/>
                        </a:rPr>
                        <a:t>The core purpose of every teacher at St Cuthbert’s Catholic High School is to inspire, motivate, encourage and educate the boys in our care. </a:t>
                      </a:r>
                    </a:p>
                  </a:txBody>
                  <a:tcPr marL="47066" marR="47066" marT="11869" marB="1186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ctr">
                        <a:spcBef>
                          <a:spcPts val="600"/>
                        </a:spcBef>
                        <a:spcAft>
                          <a:spcPts val="600"/>
                        </a:spcAft>
                      </a:pPr>
                      <a:r>
                        <a:rPr lang="en-GB" sz="1100" kern="100">
                          <a:solidFill>
                            <a:schemeClr val="bg1"/>
                          </a:solidFill>
                          <a:effectLst/>
                          <a:latin typeface="Lato" panose="020F0502020204030203" pitchFamily="34" charset="0"/>
                          <a:ea typeface="Aptos" panose="020B0004020202020204" pitchFamily="34" charset="0"/>
                          <a:cs typeface="Times New Roman" panose="02020603050405020304" pitchFamily="18" charset="0"/>
                        </a:rPr>
                        <a:t>Deputy Head: Pastoral (Behaviour and Attitudes)</a:t>
                      </a:r>
                    </a:p>
                  </a:txBody>
                  <a:tcPr marL="44201" marR="4420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70377200"/>
                  </a:ext>
                </a:extLst>
              </a:tr>
              <a:tr h="2166189">
                <a:tc>
                  <a:txBody>
                    <a:bodyPr/>
                    <a:lstStyle/>
                    <a:p>
                      <a:pPr marL="71755" marR="71755" algn="ctr">
                        <a:spcBef>
                          <a:spcPts val="300"/>
                        </a:spcBef>
                        <a:spcAft>
                          <a:spcPts val="300"/>
                        </a:spcAft>
                      </a:pPr>
                      <a:r>
                        <a:rPr lang="en-US" sz="1100" b="1" kern="100">
                          <a:solidFill>
                            <a:schemeClr val="bg1"/>
                          </a:solidFill>
                          <a:effectLst/>
                          <a:latin typeface="Lato" panose="020F0502020204030203" pitchFamily="34" charset="0"/>
                        </a:rPr>
                        <a:t>Main Duties &amp; Responsibilities</a:t>
                      </a:r>
                      <a:endParaRPr lang="en-GB" sz="1100" b="1" kern="100">
                        <a:solidFill>
                          <a:schemeClr val="bg1"/>
                        </a:solidFill>
                        <a:effectLst/>
                        <a:latin typeface="Lato" panose="020F0502020204030203" pitchFamily="34" charset="0"/>
                        <a:ea typeface="Calibri" panose="020F0502020204030204" pitchFamily="34" charset="0"/>
                      </a:endParaRPr>
                    </a:p>
                  </a:txBody>
                  <a:tcPr marL="47066" marR="47066" marT="11869" marB="11869"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lvl="0" indent="-342900" algn="just">
                        <a:spcBef>
                          <a:spcPts val="100"/>
                        </a:spcBef>
                        <a:spcAft>
                          <a:spcPts val="100"/>
                        </a:spcAft>
                        <a:buClr>
                          <a:schemeClr val="bg1"/>
                        </a:buClr>
                        <a:buFont typeface="Wingdings" panose="05000000000000000000" pitchFamily="2" charset="2"/>
                        <a:buChar char=""/>
                      </a:pPr>
                      <a:r>
                        <a:rPr lang="en-GB" sz="1100" b="0" kern="100">
                          <a:solidFill>
                            <a:schemeClr val="bg1"/>
                          </a:solidFill>
                          <a:effectLst/>
                          <a:latin typeface="Lato" panose="020F0502020204030203" pitchFamily="34" charset="0"/>
                          <a:ea typeface="Calibri" panose="020F0502020204030204" pitchFamily="34" charset="0"/>
                        </a:rPr>
                        <a:t>to raise standards of pupil attainment and achievement and monitor and support pupil progress</a:t>
                      </a:r>
                    </a:p>
                    <a:p>
                      <a:pPr marL="342900" lvl="0" indent="-342900" algn="just">
                        <a:spcBef>
                          <a:spcPts val="100"/>
                        </a:spcBef>
                        <a:spcAft>
                          <a:spcPts val="100"/>
                        </a:spcAft>
                        <a:buClr>
                          <a:schemeClr val="bg1"/>
                        </a:buClr>
                        <a:buFont typeface="Wingdings" panose="05000000000000000000" pitchFamily="2" charset="2"/>
                        <a:buChar char=""/>
                      </a:pPr>
                      <a:r>
                        <a:rPr lang="en-GB" sz="1100" b="0" kern="100">
                          <a:solidFill>
                            <a:schemeClr val="bg1"/>
                          </a:solidFill>
                          <a:effectLst/>
                          <a:latin typeface="Lato" panose="020F0502020204030203" pitchFamily="34" charset="0"/>
                          <a:ea typeface="Calibri" panose="020F0502020204030204" pitchFamily="34" charset="0"/>
                        </a:rPr>
                        <a:t>to implement the school and department vision and development plan</a:t>
                      </a:r>
                    </a:p>
                    <a:p>
                      <a:pPr marL="342900" lvl="0" indent="-342900" algn="just">
                        <a:spcBef>
                          <a:spcPts val="100"/>
                        </a:spcBef>
                        <a:spcAft>
                          <a:spcPts val="100"/>
                        </a:spcAft>
                        <a:buClr>
                          <a:schemeClr val="bg1"/>
                        </a:buClr>
                        <a:buFont typeface="Wingdings" panose="05000000000000000000" pitchFamily="2" charset="2"/>
                        <a:buChar char=""/>
                      </a:pPr>
                      <a:r>
                        <a:rPr lang="en-GB" sz="1100" b="0" kern="100">
                          <a:solidFill>
                            <a:schemeClr val="bg1"/>
                          </a:solidFill>
                          <a:effectLst/>
                          <a:latin typeface="Lato" panose="020F0502020204030203" pitchFamily="34" charset="0"/>
                          <a:ea typeface="Calibri" panose="020F0502020204030204" pitchFamily="34" charset="0"/>
                        </a:rPr>
                        <a:t>participate in the performance management process</a:t>
                      </a:r>
                    </a:p>
                    <a:p>
                      <a:pPr marL="342900" lvl="0" indent="-342900" algn="just">
                        <a:spcBef>
                          <a:spcPts val="100"/>
                        </a:spcBef>
                        <a:spcAft>
                          <a:spcPts val="100"/>
                        </a:spcAft>
                        <a:buClr>
                          <a:schemeClr val="bg1"/>
                        </a:buClr>
                        <a:buFont typeface="Wingdings" panose="05000000000000000000" pitchFamily="2" charset="2"/>
                        <a:buChar char=""/>
                      </a:pPr>
                      <a:r>
                        <a:rPr lang="en-GB" sz="1100" b="0" kern="100">
                          <a:solidFill>
                            <a:schemeClr val="bg1"/>
                          </a:solidFill>
                          <a:effectLst/>
                          <a:latin typeface="Lato" panose="020F0502020204030203" pitchFamily="34" charset="0"/>
                          <a:ea typeface="Calibri" panose="020F0502020204030204" pitchFamily="34" charset="0"/>
                        </a:rPr>
                        <a:t>effectively implement all school policies and procedures</a:t>
                      </a:r>
                    </a:p>
                    <a:p>
                      <a:pPr marL="342900" lvl="0" indent="-342900" algn="just">
                        <a:spcBef>
                          <a:spcPts val="100"/>
                        </a:spcBef>
                        <a:spcAft>
                          <a:spcPts val="100"/>
                        </a:spcAft>
                        <a:buClr>
                          <a:schemeClr val="bg1"/>
                        </a:buClr>
                        <a:buFont typeface="Wingdings" panose="05000000000000000000" pitchFamily="2" charset="2"/>
                        <a:buChar char=""/>
                      </a:pPr>
                      <a:r>
                        <a:rPr lang="en-GB" sz="1100" b="0" kern="100">
                          <a:solidFill>
                            <a:schemeClr val="bg1"/>
                          </a:solidFill>
                          <a:effectLst/>
                          <a:latin typeface="Lato" panose="020F0502020204030203" pitchFamily="34" charset="0"/>
                          <a:ea typeface="Calibri" panose="020F0502020204030204" pitchFamily="34" charset="0"/>
                        </a:rPr>
                        <a:t>to ensure behaviour is monitored and strategy is implemented across the department</a:t>
                      </a:r>
                    </a:p>
                    <a:p>
                      <a:pPr marL="342900" lvl="0" indent="-342900" algn="just">
                        <a:spcBef>
                          <a:spcPts val="100"/>
                        </a:spcBef>
                        <a:spcAft>
                          <a:spcPts val="100"/>
                        </a:spcAft>
                        <a:buClr>
                          <a:schemeClr val="bg1"/>
                        </a:buClr>
                        <a:buFont typeface="Wingdings" panose="05000000000000000000" pitchFamily="2" charset="2"/>
                        <a:buChar char=""/>
                      </a:pPr>
                      <a:r>
                        <a:rPr lang="en-GB" sz="1100" b="0" kern="100">
                          <a:solidFill>
                            <a:schemeClr val="bg1"/>
                          </a:solidFill>
                          <a:effectLst/>
                          <a:latin typeface="Lato" panose="020F0502020204030203" pitchFamily="34" charset="0"/>
                          <a:ea typeface="Calibri" panose="020F0502020204030204" pitchFamily="34" charset="0"/>
                        </a:rPr>
                        <a:t>creatively enhance teaching in the department</a:t>
                      </a:r>
                    </a:p>
                    <a:p>
                      <a:pPr marL="342900" lvl="0" indent="-342900" algn="just">
                        <a:spcBef>
                          <a:spcPts val="100"/>
                        </a:spcBef>
                        <a:spcAft>
                          <a:spcPts val="100"/>
                        </a:spcAft>
                        <a:buClr>
                          <a:schemeClr val="bg1"/>
                        </a:buClr>
                        <a:buFont typeface="Wingdings" panose="05000000000000000000" pitchFamily="2" charset="2"/>
                        <a:buChar char=""/>
                      </a:pPr>
                      <a:r>
                        <a:rPr lang="en-GB" sz="1100" b="0" kern="100">
                          <a:solidFill>
                            <a:schemeClr val="bg1"/>
                          </a:solidFill>
                          <a:effectLst/>
                          <a:latin typeface="Lato" panose="020F0502020204030203" pitchFamily="34" charset="0"/>
                          <a:ea typeface="Calibri" panose="020F0502020204030204" pitchFamily="34" charset="0"/>
                        </a:rPr>
                        <a:t>to ensure all documentation is consistently applied</a:t>
                      </a:r>
                    </a:p>
                    <a:p>
                      <a:pPr marL="342900" lvl="0" indent="-342900" algn="just">
                        <a:spcBef>
                          <a:spcPts val="100"/>
                        </a:spcBef>
                        <a:spcAft>
                          <a:spcPts val="100"/>
                        </a:spcAft>
                        <a:buClr>
                          <a:schemeClr val="bg1"/>
                        </a:buClr>
                        <a:buFont typeface="Wingdings" panose="05000000000000000000" pitchFamily="2" charset="2"/>
                        <a:buChar char=""/>
                      </a:pPr>
                      <a:r>
                        <a:rPr lang="en-GB" sz="1100" b="0" kern="100">
                          <a:solidFill>
                            <a:schemeClr val="bg1"/>
                          </a:solidFill>
                          <a:effectLst/>
                          <a:latin typeface="Lato" panose="020F0502020204030203" pitchFamily="34" charset="0"/>
                          <a:ea typeface="Calibri" panose="020F0502020204030204" pitchFamily="34" charset="0"/>
                        </a:rPr>
                        <a:t>ensure all deadlines are met</a:t>
                      </a:r>
                    </a:p>
                    <a:p>
                      <a:pPr marL="342900" lvl="0" indent="-342900" algn="just">
                        <a:spcBef>
                          <a:spcPts val="100"/>
                        </a:spcBef>
                        <a:spcAft>
                          <a:spcPts val="100"/>
                        </a:spcAft>
                        <a:buClr>
                          <a:schemeClr val="bg1"/>
                        </a:buClr>
                        <a:buFont typeface="Wingdings" panose="05000000000000000000" pitchFamily="2" charset="2"/>
                        <a:buChar char=""/>
                      </a:pPr>
                      <a:r>
                        <a:rPr lang="en-GB" sz="1100" b="0" kern="100">
                          <a:solidFill>
                            <a:schemeClr val="bg1"/>
                          </a:solidFill>
                          <a:effectLst/>
                          <a:latin typeface="Lato" panose="020F0502020204030203" pitchFamily="34" charset="0"/>
                          <a:ea typeface="Calibri" panose="020F0502020204030204" pitchFamily="34" charset="0"/>
                        </a:rPr>
                        <a:t>participate fully in school monitoring and evaluation process</a:t>
                      </a:r>
                    </a:p>
                    <a:p>
                      <a:pPr marL="342900" lvl="0" indent="-342900" algn="just">
                        <a:spcBef>
                          <a:spcPts val="100"/>
                        </a:spcBef>
                        <a:spcAft>
                          <a:spcPts val="100"/>
                        </a:spcAft>
                        <a:buClr>
                          <a:schemeClr val="bg1"/>
                        </a:buClr>
                        <a:buFont typeface="Wingdings" panose="05000000000000000000" pitchFamily="2" charset="2"/>
                        <a:buChar char=""/>
                      </a:pPr>
                      <a:r>
                        <a:rPr lang="en-GB" sz="1100" b="0" kern="100">
                          <a:solidFill>
                            <a:schemeClr val="bg1"/>
                          </a:solidFill>
                          <a:effectLst/>
                          <a:latin typeface="Lato" panose="020F0502020204030203" pitchFamily="34" charset="0"/>
                          <a:ea typeface="Calibri" panose="020F0502020204030204" pitchFamily="34" charset="0"/>
                        </a:rPr>
                        <a:t>provide cover work in your absence</a:t>
                      </a:r>
                    </a:p>
                  </a:txBody>
                  <a:tcPr marL="44201" marR="4420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56938541"/>
                  </a:ext>
                </a:extLst>
              </a:tr>
              <a:tr h="1388090">
                <a:tc>
                  <a:txBody>
                    <a:bodyPr/>
                    <a:lstStyle/>
                    <a:p>
                      <a:pPr marL="71755" marR="71755" algn="ctr">
                        <a:spcBef>
                          <a:spcPts val="300"/>
                        </a:spcBef>
                        <a:spcAft>
                          <a:spcPts val="300"/>
                        </a:spcAft>
                      </a:pPr>
                      <a:r>
                        <a:rPr lang="en-GB" sz="1100" b="1" kern="1200">
                          <a:solidFill>
                            <a:schemeClr val="bg1"/>
                          </a:solidFill>
                          <a:effectLst/>
                          <a:latin typeface="Lato" panose="020F0502020204030203" pitchFamily="34" charset="0"/>
                          <a:ea typeface="+mn-ea"/>
                          <a:cs typeface="+mn-cs"/>
                        </a:rPr>
                        <a:t>Teaching &amp; Learning</a:t>
                      </a:r>
                      <a:endParaRPr lang="en-GB" sz="1100" b="1" kern="100">
                        <a:solidFill>
                          <a:schemeClr val="bg1"/>
                        </a:solidFill>
                        <a:effectLst/>
                        <a:latin typeface="Lato" panose="020F0502020204030203" pitchFamily="34" charset="0"/>
                        <a:ea typeface="Calibri" panose="020F0502020204030204" pitchFamily="34" charset="0"/>
                      </a:endParaRPr>
                    </a:p>
                  </a:txBody>
                  <a:tcPr marL="47066" marR="47066" marT="11869" marB="11869"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lvl="0" indent="-342900" algn="just">
                        <a:spcBef>
                          <a:spcPts val="100"/>
                        </a:spcBef>
                        <a:spcAft>
                          <a:spcPts val="100"/>
                        </a:spcAft>
                        <a:buClr>
                          <a:schemeClr val="bg1"/>
                        </a:buClr>
                        <a:buFont typeface="Wingdings" panose="05000000000000000000" pitchFamily="2" charset="2"/>
                        <a:buChar char=""/>
                      </a:pPr>
                      <a:r>
                        <a:rPr lang="en-GB" sz="1100" b="0" kern="100">
                          <a:solidFill>
                            <a:schemeClr val="bg1"/>
                          </a:solidFill>
                          <a:effectLst/>
                          <a:latin typeface="Lato" panose="020F0502020204030203" pitchFamily="34" charset="0"/>
                          <a:ea typeface="Calibri" panose="020F0502020204030204" pitchFamily="34" charset="0"/>
                        </a:rPr>
                        <a:t>teach high quality, engaging and inspiring lessons that promote pupil progress and foster a love of the subject</a:t>
                      </a:r>
                    </a:p>
                    <a:p>
                      <a:pPr marL="342900" lvl="0" indent="-342900" algn="just">
                        <a:spcBef>
                          <a:spcPts val="100"/>
                        </a:spcBef>
                        <a:spcAft>
                          <a:spcPts val="100"/>
                        </a:spcAft>
                        <a:buClr>
                          <a:schemeClr val="bg1"/>
                        </a:buClr>
                        <a:buFont typeface="Wingdings" panose="05000000000000000000" pitchFamily="2" charset="2"/>
                        <a:buChar char=""/>
                      </a:pPr>
                      <a:r>
                        <a:rPr lang="en-GB" sz="1100" b="0" kern="100">
                          <a:solidFill>
                            <a:schemeClr val="bg1"/>
                          </a:solidFill>
                          <a:effectLst/>
                          <a:latin typeface="Lato" panose="020F0502020204030203" pitchFamily="34" charset="0"/>
                          <a:ea typeface="Calibri" panose="020F0502020204030204" pitchFamily="34" charset="0"/>
                        </a:rPr>
                        <a:t>plan and prepare lessons for all ability ranges, including the inclusion of appropriate differentiation to support and extend learning</a:t>
                      </a:r>
                    </a:p>
                    <a:p>
                      <a:pPr marL="342900" lvl="0" indent="-342900" algn="just">
                        <a:spcBef>
                          <a:spcPts val="100"/>
                        </a:spcBef>
                        <a:spcAft>
                          <a:spcPts val="100"/>
                        </a:spcAft>
                        <a:buClr>
                          <a:schemeClr val="bg1"/>
                        </a:buClr>
                        <a:buFont typeface="Wingdings" panose="05000000000000000000" pitchFamily="2" charset="2"/>
                        <a:buChar char=""/>
                      </a:pPr>
                      <a:r>
                        <a:rPr lang="en-GB" sz="1100" b="0" kern="100">
                          <a:solidFill>
                            <a:schemeClr val="bg1"/>
                          </a:solidFill>
                          <a:effectLst/>
                          <a:latin typeface="Lato" panose="020F0502020204030203" pitchFamily="34" charset="0"/>
                          <a:ea typeface="Calibri" panose="020F0502020204030204" pitchFamily="34" charset="0"/>
                        </a:rPr>
                        <a:t>give clear targeted feedback and focused support</a:t>
                      </a:r>
                    </a:p>
                    <a:p>
                      <a:pPr marL="342900" lvl="0" indent="-342900" algn="just">
                        <a:spcBef>
                          <a:spcPts val="100"/>
                        </a:spcBef>
                        <a:spcAft>
                          <a:spcPts val="100"/>
                        </a:spcAft>
                        <a:buClr>
                          <a:schemeClr val="bg1"/>
                        </a:buClr>
                        <a:buFont typeface="Wingdings" panose="05000000000000000000" pitchFamily="2" charset="2"/>
                        <a:buChar char=""/>
                      </a:pPr>
                      <a:r>
                        <a:rPr lang="en-GB" sz="1100" b="0" kern="100">
                          <a:solidFill>
                            <a:schemeClr val="bg1"/>
                          </a:solidFill>
                          <a:effectLst/>
                          <a:latin typeface="Lato" panose="020F0502020204030203" pitchFamily="34" charset="0"/>
                          <a:ea typeface="Calibri" panose="020F0502020204030204" pitchFamily="34" charset="0"/>
                        </a:rPr>
                        <a:t>give pupils maximum opportunity to make measurable progress</a:t>
                      </a:r>
                    </a:p>
                    <a:p>
                      <a:pPr marL="342900" lvl="0" indent="-342900" algn="just">
                        <a:spcBef>
                          <a:spcPts val="100"/>
                        </a:spcBef>
                        <a:spcAft>
                          <a:spcPts val="100"/>
                        </a:spcAft>
                        <a:buClr>
                          <a:schemeClr val="bg1"/>
                        </a:buClr>
                        <a:buFont typeface="Wingdings" panose="05000000000000000000" pitchFamily="2" charset="2"/>
                        <a:buChar char=""/>
                      </a:pPr>
                      <a:r>
                        <a:rPr lang="en-GB" sz="1100" b="0" kern="100">
                          <a:solidFill>
                            <a:schemeClr val="bg1"/>
                          </a:solidFill>
                          <a:effectLst/>
                          <a:latin typeface="Lato" panose="020F0502020204030203" pitchFamily="34" charset="0"/>
                          <a:ea typeface="Calibri" panose="020F0502020204030204" pitchFamily="34" charset="0"/>
                        </a:rPr>
                        <a:t>participate in meetings at the school which relate to either curriculum or pastoral</a:t>
                      </a:r>
                    </a:p>
                    <a:p>
                      <a:pPr marL="342900" lvl="0" indent="-342900" algn="just">
                        <a:spcBef>
                          <a:spcPts val="100"/>
                        </a:spcBef>
                        <a:spcAft>
                          <a:spcPts val="100"/>
                        </a:spcAft>
                        <a:buClr>
                          <a:schemeClr val="bg1"/>
                        </a:buClr>
                        <a:buFont typeface="Wingdings" panose="05000000000000000000" pitchFamily="2" charset="2"/>
                        <a:buChar char=""/>
                      </a:pPr>
                      <a:endParaRPr lang="en-GB" sz="1100" b="0" kern="100">
                        <a:solidFill>
                          <a:schemeClr val="bg1"/>
                        </a:solidFill>
                        <a:effectLst/>
                        <a:latin typeface="Lato" panose="020F0502020204030203" pitchFamily="34" charset="0"/>
                        <a:ea typeface="Calibri" panose="020F0502020204030204" pitchFamily="34" charset="0"/>
                      </a:endParaRPr>
                    </a:p>
                  </a:txBody>
                  <a:tcPr marL="44201" marR="4420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34205806"/>
                  </a:ext>
                </a:extLst>
              </a:tr>
              <a:tr h="1023056">
                <a:tc>
                  <a:txBody>
                    <a:bodyPr/>
                    <a:lstStyle/>
                    <a:p>
                      <a:pPr marL="71755" marR="71755" algn="ctr">
                        <a:spcBef>
                          <a:spcPts val="300"/>
                        </a:spcBef>
                        <a:spcAft>
                          <a:spcPts val="300"/>
                        </a:spcAft>
                      </a:pPr>
                      <a:r>
                        <a:rPr lang="en-GB" sz="1100" b="1" kern="100">
                          <a:solidFill>
                            <a:schemeClr val="bg1"/>
                          </a:solidFill>
                          <a:effectLst/>
                          <a:latin typeface="Lato" panose="020F0502020204030203" pitchFamily="34" charset="0"/>
                          <a:ea typeface="Calibri" panose="020F0502020204030204" pitchFamily="34" charset="0"/>
                        </a:rPr>
                        <a:t>Curriculum</a:t>
                      </a:r>
                    </a:p>
                  </a:txBody>
                  <a:tcPr marL="47066" marR="47066" marT="11869" marB="11869"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lvl="0" indent="-342900" algn="just">
                        <a:spcBef>
                          <a:spcPts val="100"/>
                        </a:spcBef>
                        <a:spcAft>
                          <a:spcPts val="100"/>
                        </a:spcAft>
                        <a:buClr>
                          <a:schemeClr val="bg1"/>
                        </a:buClr>
                        <a:buFont typeface="Wingdings" panose="05000000000000000000" pitchFamily="2" charset="2"/>
                        <a:buChar char=""/>
                      </a:pPr>
                      <a:r>
                        <a:rPr lang="en-GB" sz="1100" b="0" kern="100">
                          <a:solidFill>
                            <a:schemeClr val="bg1"/>
                          </a:solidFill>
                          <a:effectLst/>
                          <a:latin typeface="Lato" panose="020F0502020204030203" pitchFamily="34" charset="0"/>
                          <a:ea typeface="Calibri" panose="020F0502020204030204" pitchFamily="34" charset="0"/>
                        </a:rPr>
                        <a:t>ensure continuity and progression from KS2 to KS4 through to Post 16 education</a:t>
                      </a:r>
                    </a:p>
                    <a:p>
                      <a:pPr marL="342900" lvl="0" indent="-342900" algn="just">
                        <a:spcBef>
                          <a:spcPts val="100"/>
                        </a:spcBef>
                        <a:spcAft>
                          <a:spcPts val="100"/>
                        </a:spcAft>
                        <a:buClr>
                          <a:schemeClr val="bg1"/>
                        </a:buClr>
                        <a:buFont typeface="Wingdings" panose="05000000000000000000" pitchFamily="2" charset="2"/>
                        <a:buChar char=""/>
                      </a:pPr>
                      <a:r>
                        <a:rPr lang="en-GB" sz="1100" b="0" kern="100">
                          <a:solidFill>
                            <a:schemeClr val="bg1"/>
                          </a:solidFill>
                          <a:effectLst/>
                          <a:latin typeface="Lato" panose="020F0502020204030203" pitchFamily="34" charset="0"/>
                          <a:ea typeface="Calibri" panose="020F0502020204030204" pitchFamily="34" charset="0"/>
                        </a:rPr>
                        <a:t>organise enrichment opportunities for pupils to extend their subject education outside of lesson time activities</a:t>
                      </a:r>
                    </a:p>
                    <a:p>
                      <a:pPr marL="342900" lvl="0" indent="-342900" algn="just">
                        <a:spcBef>
                          <a:spcPts val="100"/>
                        </a:spcBef>
                        <a:spcAft>
                          <a:spcPts val="100"/>
                        </a:spcAft>
                        <a:buClr>
                          <a:schemeClr val="bg1"/>
                        </a:buClr>
                        <a:buFont typeface="Wingdings" panose="05000000000000000000" pitchFamily="2" charset="2"/>
                        <a:buChar char=""/>
                      </a:pPr>
                      <a:r>
                        <a:rPr lang="en-GB" sz="1100" b="0" kern="100">
                          <a:solidFill>
                            <a:schemeClr val="bg1"/>
                          </a:solidFill>
                          <a:effectLst/>
                          <a:latin typeface="Lato" panose="020F0502020204030203" pitchFamily="34" charset="0"/>
                          <a:ea typeface="Calibri" panose="020F0502020204030204" pitchFamily="34" charset="0"/>
                        </a:rPr>
                        <a:t>keep abreast of developments in all aspects of education as well as in the subject(s) in order to plan effectively</a:t>
                      </a:r>
                    </a:p>
                    <a:p>
                      <a:pPr marL="342900" lvl="0" indent="-342900" algn="just">
                        <a:spcBef>
                          <a:spcPts val="100"/>
                        </a:spcBef>
                        <a:spcAft>
                          <a:spcPts val="100"/>
                        </a:spcAft>
                        <a:buClr>
                          <a:schemeClr val="bg1"/>
                        </a:buClr>
                        <a:buFont typeface="Wingdings" panose="05000000000000000000" pitchFamily="2" charset="2"/>
                        <a:buChar char=""/>
                      </a:pPr>
                      <a:endParaRPr lang="en-GB" sz="1100" b="0" kern="100">
                        <a:solidFill>
                          <a:schemeClr val="bg1"/>
                        </a:solidFill>
                        <a:effectLst/>
                        <a:latin typeface="Lato" panose="020F0502020204030203" pitchFamily="34" charset="0"/>
                        <a:ea typeface="Calibri" panose="020F0502020204030204" pitchFamily="34" charset="0"/>
                      </a:endParaRPr>
                    </a:p>
                  </a:txBody>
                  <a:tcPr marL="44201" marR="4420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44759001"/>
                  </a:ext>
                </a:extLst>
              </a:tr>
              <a:tr h="1023056">
                <a:tc>
                  <a:txBody>
                    <a:bodyPr/>
                    <a:lstStyle/>
                    <a:p>
                      <a:pPr marL="71755" marR="71755" lvl="0" indent="0" algn="ctr" defTabSz="914377" rtl="0" eaLnBrk="1" fontAlgn="auto" latinLnBrk="0" hangingPunct="1">
                        <a:lnSpc>
                          <a:spcPct val="100000"/>
                        </a:lnSpc>
                        <a:spcBef>
                          <a:spcPts val="300"/>
                        </a:spcBef>
                        <a:spcAft>
                          <a:spcPts val="300"/>
                        </a:spcAft>
                        <a:buClrTx/>
                        <a:buSzTx/>
                        <a:buFontTx/>
                        <a:buNone/>
                        <a:tabLst/>
                        <a:defRPr/>
                      </a:pPr>
                      <a:r>
                        <a:rPr lang="en-GB" sz="1100" b="1" kern="100">
                          <a:solidFill>
                            <a:schemeClr val="bg1"/>
                          </a:solidFill>
                          <a:effectLst/>
                          <a:latin typeface="Lato" panose="020F0502020204030203" pitchFamily="34" charset="0"/>
                        </a:rPr>
                        <a:t>Assessment</a:t>
                      </a:r>
                      <a:endParaRPr lang="en-GB" sz="1100" b="1" kern="100">
                        <a:solidFill>
                          <a:schemeClr val="bg1"/>
                        </a:solidFill>
                        <a:effectLst/>
                        <a:latin typeface="Lato" panose="020F0502020204030203" pitchFamily="34" charset="0"/>
                        <a:ea typeface="Calibri" panose="020F0502020204030204" pitchFamily="34" charset="0"/>
                      </a:endParaRPr>
                    </a:p>
                  </a:txBody>
                  <a:tcPr marL="47066" marR="47066" marT="11869" marB="11869"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71450" lvl="0" indent="-171450" algn="just">
                        <a:buFont typeface="Wingdings" panose="05000000000000000000" pitchFamily="2" charset="2"/>
                        <a:buChar char="§"/>
                      </a:pPr>
                      <a:r>
                        <a:rPr lang="en-GB" sz="1100" kern="100">
                          <a:solidFill>
                            <a:schemeClr val="bg1"/>
                          </a:solidFill>
                          <a:effectLst/>
                          <a:latin typeface="Lato" panose="020F0502020204030203" pitchFamily="34" charset="0"/>
                          <a:ea typeface="Aptos" panose="020B0004020202020204" pitchFamily="34" charset="0"/>
                          <a:cs typeface="Times New Roman" panose="02020603050405020304" pitchFamily="18" charset="0"/>
                        </a:rPr>
                        <a:t>participate and prepare pupils for public examinations</a:t>
                      </a:r>
                    </a:p>
                    <a:p>
                      <a:pPr marL="171450" lvl="0" indent="-171450" algn="just">
                        <a:buFont typeface="Wingdings" panose="05000000000000000000" pitchFamily="2" charset="2"/>
                        <a:buChar char="§"/>
                      </a:pPr>
                      <a:r>
                        <a:rPr lang="en-GB" sz="1100" kern="100">
                          <a:solidFill>
                            <a:schemeClr val="bg1"/>
                          </a:solidFill>
                          <a:effectLst/>
                          <a:latin typeface="Lato" panose="020F0502020204030203" pitchFamily="34" charset="0"/>
                          <a:ea typeface="Aptos" panose="020B0004020202020204" pitchFamily="34" charset="0"/>
                          <a:cs typeface="Times New Roman" panose="02020603050405020304" pitchFamily="18" charset="0"/>
                        </a:rPr>
                        <a:t>assess, record and report on progress and attainment of pupils</a:t>
                      </a:r>
                    </a:p>
                    <a:p>
                      <a:pPr marL="171450" lvl="0" indent="-171450" algn="just">
                        <a:buFont typeface="Wingdings" panose="05000000000000000000" pitchFamily="2" charset="2"/>
                        <a:buChar char="§"/>
                      </a:pPr>
                      <a:r>
                        <a:rPr lang="en-GB" sz="1100" kern="100">
                          <a:solidFill>
                            <a:schemeClr val="bg1"/>
                          </a:solidFill>
                          <a:effectLst/>
                          <a:latin typeface="Lato" panose="020F0502020204030203" pitchFamily="34" charset="0"/>
                          <a:ea typeface="Aptos" panose="020B0004020202020204" pitchFamily="34" charset="0"/>
                          <a:cs typeface="Times New Roman" panose="02020603050405020304" pitchFamily="18" charset="0"/>
                        </a:rPr>
                        <a:t>ensure that marking follows school marking policy guidance</a:t>
                      </a:r>
                    </a:p>
                    <a:p>
                      <a:pPr marL="171450" lvl="0" indent="-171450" algn="just">
                        <a:buFont typeface="Wingdings" panose="05000000000000000000" pitchFamily="2" charset="2"/>
                        <a:buChar char="§"/>
                      </a:pPr>
                      <a:r>
                        <a:rPr lang="en-GB" sz="1100" kern="100">
                          <a:solidFill>
                            <a:schemeClr val="bg1"/>
                          </a:solidFill>
                          <a:effectLst/>
                          <a:latin typeface="Lato" panose="020F0502020204030203" pitchFamily="34" charset="0"/>
                          <a:ea typeface="Aptos" panose="020B0004020202020204" pitchFamily="34" charset="0"/>
                          <a:cs typeface="Times New Roman" panose="02020603050405020304" pitchFamily="18" charset="0"/>
                        </a:rPr>
                        <a:t>keep records of pupil progress and attainment</a:t>
                      </a:r>
                    </a:p>
                    <a:p>
                      <a:pPr marL="171450" lvl="0" indent="-171450" algn="just">
                        <a:buFont typeface="Wingdings" panose="05000000000000000000" pitchFamily="2" charset="2"/>
                        <a:buChar char="§"/>
                      </a:pPr>
                      <a:r>
                        <a:rPr lang="en-GB" sz="1100" kern="100">
                          <a:solidFill>
                            <a:schemeClr val="bg1"/>
                          </a:solidFill>
                          <a:effectLst/>
                          <a:latin typeface="Lato" panose="020F0502020204030203" pitchFamily="34" charset="0"/>
                          <a:ea typeface="Aptos" panose="020B0004020202020204" pitchFamily="34" charset="0"/>
                          <a:cs typeface="Times New Roman" panose="02020603050405020304" pitchFamily="18" charset="0"/>
                        </a:rPr>
                        <a:t>meet deadlines for assessments and reports</a:t>
                      </a:r>
                    </a:p>
                  </a:txBody>
                  <a:tcPr marL="44201" marR="4420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29676341"/>
                  </a:ext>
                </a:extLst>
              </a:tr>
            </a:tbl>
          </a:graphicData>
        </a:graphic>
      </p:graphicFrame>
    </p:spTree>
    <p:extLst>
      <p:ext uri="{BB962C8B-B14F-4D97-AF65-F5344CB8AC3E}">
        <p14:creationId xmlns:p14="http://schemas.microsoft.com/office/powerpoint/2010/main" val="3269168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B112B"/>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613B4A9-1C7C-4729-A016-AB42D3979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8FAE366-C717-1F8B-5F6D-C4A7FD425E81}"/>
              </a:ext>
            </a:extLst>
          </p:cNvPr>
          <p:cNvPicPr>
            <a:picLocks noChangeAspect="1"/>
          </p:cNvPicPr>
          <p:nvPr/>
        </p:nvPicPr>
        <p:blipFill>
          <a:blip r:embed="rId3">
            <a:extLst>
              <a:ext uri="{28A0092B-C50C-407E-A947-70E740481C1C}">
                <a14:useLocalDpi xmlns:a14="http://schemas.microsoft.com/office/drawing/2010/main" val="0"/>
              </a:ext>
            </a:extLst>
          </a:blip>
          <a:srcRect l="21174" r="21174"/>
          <a:stretch/>
        </p:blipFill>
        <p:spPr>
          <a:xfrm>
            <a:off x="6262382" y="-5665"/>
            <a:ext cx="5926570" cy="6857990"/>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
        <p:nvSpPr>
          <p:cNvPr id="6" name="Title 4">
            <a:extLst>
              <a:ext uri="{FF2B5EF4-FFF2-40B4-BE49-F238E27FC236}">
                <a16:creationId xmlns:a16="http://schemas.microsoft.com/office/drawing/2014/main" id="{562A5D53-623C-6D81-C2B9-E7DC3C25CED8}"/>
              </a:ext>
            </a:extLst>
          </p:cNvPr>
          <p:cNvSpPr>
            <a:spLocks noGrp="1"/>
          </p:cNvSpPr>
          <p:nvPr>
            <p:ph type="title"/>
          </p:nvPr>
        </p:nvSpPr>
        <p:spPr>
          <a:xfrm>
            <a:off x="7055141" y="5901655"/>
            <a:ext cx="5020853" cy="818205"/>
          </a:xfrm>
        </p:spPr>
        <p:txBody>
          <a:bodyPr>
            <a:noAutofit/>
          </a:bodyPr>
          <a:lstStyle/>
          <a:p>
            <a:pPr algn="ctr"/>
            <a:r>
              <a:rPr lang="en-GB" sz="4000" b="1" i="1">
                <a:solidFill>
                  <a:schemeClr val="bg1"/>
                </a:solidFill>
                <a:latin typeface="Cardo" panose="02020600000000000000" pitchFamily="18" charset="-79"/>
                <a:ea typeface="Cardo" panose="02020600000000000000" pitchFamily="18" charset="-79"/>
                <a:cs typeface="Cardo" panose="02020600000000000000" pitchFamily="18" charset="-79"/>
              </a:rPr>
              <a:t>The Role Continued</a:t>
            </a:r>
          </a:p>
        </p:txBody>
      </p:sp>
      <p:graphicFrame>
        <p:nvGraphicFramePr>
          <p:cNvPr id="2" name="Table 1">
            <a:extLst>
              <a:ext uri="{FF2B5EF4-FFF2-40B4-BE49-F238E27FC236}">
                <a16:creationId xmlns:a16="http://schemas.microsoft.com/office/drawing/2014/main" id="{B077DFB8-8290-EE96-1B20-B17B38CBF895}"/>
              </a:ext>
            </a:extLst>
          </p:cNvPr>
          <p:cNvGraphicFramePr>
            <a:graphicFrameLocks noGrp="1"/>
          </p:cNvGraphicFramePr>
          <p:nvPr>
            <p:extLst>
              <p:ext uri="{D42A27DB-BD31-4B8C-83A1-F6EECF244321}">
                <p14:modId xmlns:p14="http://schemas.microsoft.com/office/powerpoint/2010/main" val="970139150"/>
              </p:ext>
            </p:extLst>
          </p:nvPr>
        </p:nvGraphicFramePr>
        <p:xfrm>
          <a:off x="99948" y="85028"/>
          <a:ext cx="6062486" cy="6676541"/>
        </p:xfrm>
        <a:graphic>
          <a:graphicData uri="http://schemas.openxmlformats.org/drawingml/2006/table">
            <a:tbl>
              <a:tblPr firstRow="1" firstCol="1" bandRow="1">
                <a:tableStyleId>{5940675A-B579-460E-94D1-54222C63F5DA}</a:tableStyleId>
              </a:tblPr>
              <a:tblGrid>
                <a:gridCol w="995856">
                  <a:extLst>
                    <a:ext uri="{9D8B030D-6E8A-4147-A177-3AD203B41FA5}">
                      <a16:colId xmlns:a16="http://schemas.microsoft.com/office/drawing/2014/main" val="441719193"/>
                    </a:ext>
                  </a:extLst>
                </a:gridCol>
                <a:gridCol w="5066630">
                  <a:extLst>
                    <a:ext uri="{9D8B030D-6E8A-4147-A177-3AD203B41FA5}">
                      <a16:colId xmlns:a16="http://schemas.microsoft.com/office/drawing/2014/main" val="3946697943"/>
                    </a:ext>
                  </a:extLst>
                </a:gridCol>
              </a:tblGrid>
              <a:tr h="750801">
                <a:tc>
                  <a:txBody>
                    <a:bodyPr/>
                    <a:lstStyle/>
                    <a:p>
                      <a:pPr algn="ctr">
                        <a:spcBef>
                          <a:spcPts val="300"/>
                        </a:spcBef>
                        <a:spcAft>
                          <a:spcPts val="300"/>
                        </a:spcAft>
                      </a:pPr>
                      <a:r>
                        <a:rPr lang="en-GB" sz="1100" b="1">
                          <a:solidFill>
                            <a:schemeClr val="bg1"/>
                          </a:solidFill>
                          <a:effectLst/>
                          <a:latin typeface="Lato" panose="020F0502020204030203" pitchFamily="34" charset="0"/>
                          <a:ea typeface="Calibri" panose="020F0502020204030204" pitchFamily="34" charset="0"/>
                        </a:rPr>
                        <a:t>Leadership</a:t>
                      </a:r>
                    </a:p>
                  </a:txBody>
                  <a:tcPr marL="114935" marR="114935" marT="0" marB="0"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71450" lvl="0" indent="-171450" algn="just">
                        <a:spcBef>
                          <a:spcPts val="100"/>
                        </a:spcBef>
                        <a:spcAft>
                          <a:spcPts val="100"/>
                        </a:spcAft>
                        <a:buClr>
                          <a:schemeClr val="bg1"/>
                        </a:buClr>
                        <a:buFont typeface="Wingdings" panose="05000000000000000000" pitchFamily="2" charset="2"/>
                        <a:buChar char="§"/>
                      </a:pPr>
                      <a:r>
                        <a:rPr lang="en-GB" sz="1100" b="0">
                          <a:solidFill>
                            <a:schemeClr val="bg1"/>
                          </a:solidFill>
                          <a:effectLst/>
                          <a:latin typeface="Lato" panose="020F0502020204030203" pitchFamily="34" charset="0"/>
                          <a:ea typeface="Calibri" panose="020F0502020204030204" pitchFamily="34" charset="0"/>
                        </a:rPr>
                        <a:t>carry out and keep records of School Monitoring and Evaluation Policy</a:t>
                      </a:r>
                    </a:p>
                    <a:p>
                      <a:pPr marL="171450" lvl="0" indent="-171450" algn="just">
                        <a:spcBef>
                          <a:spcPts val="100"/>
                        </a:spcBef>
                        <a:spcAft>
                          <a:spcPts val="100"/>
                        </a:spcAft>
                        <a:buClr>
                          <a:schemeClr val="bg1"/>
                        </a:buClr>
                        <a:buFont typeface="Wingdings" panose="05000000000000000000" pitchFamily="2" charset="2"/>
                        <a:buChar char="§"/>
                      </a:pPr>
                      <a:r>
                        <a:rPr lang="en-GB" sz="1100" b="0">
                          <a:solidFill>
                            <a:schemeClr val="bg1"/>
                          </a:solidFill>
                          <a:effectLst/>
                          <a:latin typeface="Lato" panose="020F0502020204030203" pitchFamily="34" charset="0"/>
                          <a:ea typeface="Calibri" panose="020F0502020204030204" pitchFamily="34" charset="0"/>
                        </a:rPr>
                        <a:t>ensure that all school deadlines are met and actions required by Headmaster are carried out fully</a:t>
                      </a:r>
                    </a:p>
                  </a:txBody>
                  <a:tcPr marL="114935" marR="1149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53348289"/>
                  </a:ext>
                </a:extLst>
              </a:tr>
              <a:tr h="1275060">
                <a:tc>
                  <a:txBody>
                    <a:bodyPr/>
                    <a:lstStyle/>
                    <a:p>
                      <a:pPr algn="ctr">
                        <a:spcBef>
                          <a:spcPts val="300"/>
                        </a:spcBef>
                        <a:spcAft>
                          <a:spcPts val="300"/>
                        </a:spcAft>
                      </a:pPr>
                      <a:r>
                        <a:rPr lang="en-GB" sz="1100" b="1">
                          <a:solidFill>
                            <a:schemeClr val="bg1"/>
                          </a:solidFill>
                          <a:effectLst/>
                          <a:latin typeface="Lato" panose="020F0502020204030203" pitchFamily="34" charset="0"/>
                          <a:ea typeface="Calibri" panose="020F0502020204030204" pitchFamily="34" charset="0"/>
                        </a:rPr>
                        <a:t>Performance Management </a:t>
                      </a:r>
                    </a:p>
                    <a:p>
                      <a:pPr algn="ctr">
                        <a:spcBef>
                          <a:spcPts val="300"/>
                        </a:spcBef>
                        <a:spcAft>
                          <a:spcPts val="300"/>
                        </a:spcAft>
                      </a:pPr>
                      <a:r>
                        <a:rPr lang="en-GB" sz="1100" b="1">
                          <a:solidFill>
                            <a:schemeClr val="bg1"/>
                          </a:solidFill>
                          <a:effectLst/>
                          <a:latin typeface="Lato" panose="020F0502020204030203" pitchFamily="34" charset="0"/>
                          <a:ea typeface="Calibri" panose="020F0502020204030204" pitchFamily="34" charset="0"/>
                        </a:rPr>
                        <a:t>and CPD</a:t>
                      </a:r>
                    </a:p>
                  </a:txBody>
                  <a:tcPr marL="114935" marR="114935" marT="0" marB="0"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71450" marR="0" lvl="0" indent="-171450" algn="just" defTabSz="914377" rtl="0" eaLnBrk="1" fontAlgn="auto" latinLnBrk="0" hangingPunct="1">
                        <a:lnSpc>
                          <a:spcPct val="100000"/>
                        </a:lnSpc>
                        <a:spcBef>
                          <a:spcPts val="100"/>
                        </a:spcBef>
                        <a:spcAft>
                          <a:spcPts val="100"/>
                        </a:spcAft>
                        <a:buClr>
                          <a:srgbClr val="FFFFFF"/>
                        </a:buClr>
                        <a:buSzTx/>
                        <a:buFont typeface="Wingdings" panose="05000000000000000000" pitchFamily="2" charset="2"/>
                        <a:buChar char="§"/>
                        <a:tabLst/>
                        <a:defRPr/>
                      </a:pPr>
                      <a:r>
                        <a:rPr kumimoji="0" lang="en-GB" sz="1100" b="0" i="0" u="none" strike="noStrike" kern="1200" cap="none" spc="0" normalizeH="0" baseline="0" noProof="0">
                          <a:ln>
                            <a:noFill/>
                          </a:ln>
                          <a:solidFill>
                            <a:srgbClr val="FFFFFF"/>
                          </a:solidFill>
                          <a:effectLst/>
                          <a:uLnTx/>
                          <a:uFillTx/>
                          <a:latin typeface="Lato" panose="020F0502020204030203" pitchFamily="34" charset="0"/>
                          <a:ea typeface="Calibri" panose="020F0502020204030204" pitchFamily="34" charset="0"/>
                          <a:cs typeface="+mn-cs"/>
                        </a:rPr>
                        <a:t>ensure adherence to Teacher Standards</a:t>
                      </a:r>
                    </a:p>
                    <a:p>
                      <a:pPr marL="171450" marR="0" lvl="0" indent="-171450" algn="just" defTabSz="914377" rtl="0" eaLnBrk="1" fontAlgn="auto" latinLnBrk="0" hangingPunct="1">
                        <a:lnSpc>
                          <a:spcPct val="100000"/>
                        </a:lnSpc>
                        <a:spcBef>
                          <a:spcPts val="100"/>
                        </a:spcBef>
                        <a:spcAft>
                          <a:spcPts val="100"/>
                        </a:spcAft>
                        <a:buClr>
                          <a:srgbClr val="FFFFFF"/>
                        </a:buClr>
                        <a:buSzTx/>
                        <a:buFont typeface="Wingdings" panose="05000000000000000000" pitchFamily="2" charset="2"/>
                        <a:buChar char="§"/>
                        <a:tabLst/>
                        <a:defRPr/>
                      </a:pPr>
                      <a:r>
                        <a:rPr kumimoji="0" lang="en-GB" sz="1100" b="0" i="0" u="none" strike="noStrike" kern="1200" cap="none" spc="0" normalizeH="0" baseline="0" noProof="0">
                          <a:ln>
                            <a:noFill/>
                          </a:ln>
                          <a:solidFill>
                            <a:srgbClr val="FFFFFF"/>
                          </a:solidFill>
                          <a:effectLst/>
                          <a:uLnTx/>
                          <a:uFillTx/>
                          <a:latin typeface="Lato" panose="020F0502020204030203" pitchFamily="34" charset="0"/>
                          <a:ea typeface="Calibri" panose="020F0502020204030204" pitchFamily="34" charset="0"/>
                          <a:cs typeface="+mn-cs"/>
                        </a:rPr>
                        <a:t>fulfil effectively your role as an appraiser where appropriate</a:t>
                      </a:r>
                    </a:p>
                    <a:p>
                      <a:pPr marL="171450" marR="0" lvl="0" indent="-171450" algn="just" defTabSz="914377" rtl="0" eaLnBrk="1" fontAlgn="auto" latinLnBrk="0" hangingPunct="1">
                        <a:lnSpc>
                          <a:spcPct val="100000"/>
                        </a:lnSpc>
                        <a:spcBef>
                          <a:spcPts val="100"/>
                        </a:spcBef>
                        <a:spcAft>
                          <a:spcPts val="100"/>
                        </a:spcAft>
                        <a:buClr>
                          <a:srgbClr val="FFFFFF"/>
                        </a:buClr>
                        <a:buSzTx/>
                        <a:buFont typeface="Wingdings" panose="05000000000000000000" pitchFamily="2" charset="2"/>
                        <a:buChar char="§"/>
                        <a:tabLst/>
                        <a:defRPr/>
                      </a:pPr>
                      <a:r>
                        <a:rPr kumimoji="0" lang="en-GB" sz="1100" b="0" i="0" u="none" strike="noStrike" kern="1200" cap="none" spc="0" normalizeH="0" baseline="0" noProof="0">
                          <a:ln>
                            <a:noFill/>
                          </a:ln>
                          <a:solidFill>
                            <a:srgbClr val="FFFFFF"/>
                          </a:solidFill>
                          <a:effectLst/>
                          <a:uLnTx/>
                          <a:uFillTx/>
                          <a:latin typeface="Lato" panose="020F0502020204030203" pitchFamily="34" charset="0"/>
                          <a:ea typeface="Calibri" panose="020F0502020204030204" pitchFamily="34" charset="0"/>
                          <a:cs typeface="+mn-cs"/>
                        </a:rPr>
                        <a:t>undertake any reasonable direction of Headmaster</a:t>
                      </a:r>
                    </a:p>
                    <a:p>
                      <a:pPr marL="171450" marR="0" lvl="0" indent="-171450" algn="just" defTabSz="914377" rtl="0" eaLnBrk="1" fontAlgn="auto" latinLnBrk="0" hangingPunct="1">
                        <a:lnSpc>
                          <a:spcPct val="100000"/>
                        </a:lnSpc>
                        <a:spcBef>
                          <a:spcPts val="100"/>
                        </a:spcBef>
                        <a:spcAft>
                          <a:spcPts val="100"/>
                        </a:spcAft>
                        <a:buClr>
                          <a:srgbClr val="FFFFFF"/>
                        </a:buClr>
                        <a:buSzTx/>
                        <a:buFont typeface="Wingdings" panose="05000000000000000000" pitchFamily="2" charset="2"/>
                        <a:buChar char="§"/>
                        <a:tabLst/>
                        <a:defRPr/>
                      </a:pPr>
                      <a:r>
                        <a:rPr kumimoji="0" lang="en-GB" sz="1100" b="0" i="0" u="none" strike="noStrike" kern="1200" cap="none" spc="0" normalizeH="0" baseline="0" noProof="0">
                          <a:ln>
                            <a:noFill/>
                          </a:ln>
                          <a:solidFill>
                            <a:srgbClr val="FFFFFF"/>
                          </a:solidFill>
                          <a:effectLst/>
                          <a:uLnTx/>
                          <a:uFillTx/>
                          <a:latin typeface="Lato" panose="020F0502020204030203" pitchFamily="34" charset="0"/>
                          <a:ea typeface="Calibri" panose="020F0502020204030204" pitchFamily="34" charset="0"/>
                          <a:cs typeface="+mn-cs"/>
                        </a:rPr>
                        <a:t>attend regular department and whole school meetings and CPD following school meeting calendar</a:t>
                      </a:r>
                    </a:p>
                    <a:p>
                      <a:pPr marL="171450" marR="0" lvl="0" indent="-171450" algn="just" defTabSz="914377" rtl="0" eaLnBrk="1" fontAlgn="auto" latinLnBrk="0" hangingPunct="1">
                        <a:lnSpc>
                          <a:spcPct val="100000"/>
                        </a:lnSpc>
                        <a:spcBef>
                          <a:spcPts val="100"/>
                        </a:spcBef>
                        <a:spcAft>
                          <a:spcPts val="100"/>
                        </a:spcAft>
                        <a:buClr>
                          <a:srgbClr val="FFFFFF"/>
                        </a:buClr>
                        <a:buSzTx/>
                        <a:buFont typeface="Wingdings" panose="05000000000000000000" pitchFamily="2" charset="2"/>
                        <a:buChar char="§"/>
                        <a:tabLst/>
                        <a:defRPr/>
                      </a:pPr>
                      <a:r>
                        <a:rPr kumimoji="0" lang="en-GB" sz="1100" b="0" i="0" u="none" strike="noStrike" kern="1200" cap="none" spc="0" normalizeH="0" baseline="0" noProof="0">
                          <a:ln>
                            <a:noFill/>
                          </a:ln>
                          <a:solidFill>
                            <a:srgbClr val="FFFFFF"/>
                          </a:solidFill>
                          <a:effectLst/>
                          <a:uLnTx/>
                          <a:uFillTx/>
                          <a:latin typeface="Lato" panose="020F0502020204030203" pitchFamily="34" charset="0"/>
                          <a:ea typeface="Calibri" panose="020F0502020204030204" pitchFamily="34" charset="0"/>
                          <a:cs typeface="+mn-cs"/>
                        </a:rPr>
                        <a:t>support the induction of new staff and take responsibility for newly qualified teachers and trainee colleagues</a:t>
                      </a:r>
                    </a:p>
                  </a:txBody>
                  <a:tcPr marL="114935" marR="1149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48045447"/>
                  </a:ext>
                </a:extLst>
              </a:tr>
              <a:tr h="1341099">
                <a:tc>
                  <a:txBody>
                    <a:bodyPr/>
                    <a:lstStyle/>
                    <a:p>
                      <a:pPr algn="ctr">
                        <a:spcBef>
                          <a:spcPts val="300"/>
                        </a:spcBef>
                        <a:spcAft>
                          <a:spcPts val="300"/>
                        </a:spcAft>
                      </a:pPr>
                      <a:r>
                        <a:rPr lang="en-GB" sz="1100" b="1">
                          <a:solidFill>
                            <a:schemeClr val="bg1"/>
                          </a:solidFill>
                          <a:effectLst/>
                          <a:latin typeface="Lato" panose="020F0502020204030203" pitchFamily="34" charset="0"/>
                          <a:ea typeface="Calibri" panose="020F0502020204030204" pitchFamily="34" charset="0"/>
                        </a:rPr>
                        <a:t>Resource </a:t>
                      </a:r>
                    </a:p>
                    <a:p>
                      <a:pPr algn="ctr">
                        <a:spcBef>
                          <a:spcPts val="300"/>
                        </a:spcBef>
                        <a:spcAft>
                          <a:spcPts val="300"/>
                        </a:spcAft>
                      </a:pPr>
                      <a:r>
                        <a:rPr lang="en-GB" sz="1100" b="1">
                          <a:solidFill>
                            <a:schemeClr val="bg1"/>
                          </a:solidFill>
                          <a:effectLst/>
                          <a:latin typeface="Lato" panose="020F0502020204030203" pitchFamily="34" charset="0"/>
                          <a:ea typeface="Calibri" panose="020F0502020204030204" pitchFamily="34" charset="0"/>
                        </a:rPr>
                        <a:t>Management</a:t>
                      </a:r>
                    </a:p>
                  </a:txBody>
                  <a:tcPr marL="114935" marR="114935" marT="0" marB="0"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71450" lvl="0" indent="-171450" algn="l">
                        <a:buFont typeface="Wingdings" panose="05000000000000000000" pitchFamily="2" charset="2"/>
                        <a:buChar char="§"/>
                      </a:pPr>
                      <a:r>
                        <a:rPr lang="en-GB" sz="1100">
                          <a:solidFill>
                            <a:schemeClr val="bg1"/>
                          </a:solidFill>
                          <a:effectLst/>
                          <a:latin typeface="Lato" panose="020F0502020204030203" pitchFamily="34" charset="0"/>
                          <a:ea typeface="Calibri" panose="020F0502020204030204" pitchFamily="34" charset="0"/>
                          <a:cs typeface="Times New Roman" panose="02020603050405020304" pitchFamily="18" charset="0"/>
                        </a:rPr>
                        <a:t>ensure that relevant Health and Safety legislation is followed</a:t>
                      </a:r>
                    </a:p>
                    <a:p>
                      <a:pPr marL="171450" lvl="0" indent="-171450" algn="l">
                        <a:buFont typeface="Wingdings" panose="05000000000000000000" pitchFamily="2" charset="2"/>
                        <a:buChar char="§"/>
                      </a:pPr>
                      <a:r>
                        <a:rPr lang="en-GB" sz="1100">
                          <a:solidFill>
                            <a:schemeClr val="bg1"/>
                          </a:solidFill>
                          <a:effectLst/>
                          <a:latin typeface="Lato" panose="020F0502020204030203" pitchFamily="34" charset="0"/>
                          <a:ea typeface="Calibri" panose="020F0502020204030204" pitchFamily="34" charset="0"/>
                          <a:cs typeface="Times New Roman" panose="02020603050405020304" pitchFamily="18" charset="0"/>
                        </a:rPr>
                        <a:t>manage and care for your room, reporting problems to the Business Manager</a:t>
                      </a:r>
                    </a:p>
                    <a:p>
                      <a:pPr marL="171450" lvl="0" indent="-171450" algn="l">
                        <a:buFont typeface="Wingdings" panose="05000000000000000000" pitchFamily="2" charset="2"/>
                        <a:buChar char="§"/>
                      </a:pPr>
                      <a:r>
                        <a:rPr lang="en-GB" sz="1100">
                          <a:solidFill>
                            <a:schemeClr val="bg1"/>
                          </a:solidFill>
                          <a:effectLst/>
                          <a:latin typeface="Lato" panose="020F0502020204030203" pitchFamily="34" charset="0"/>
                          <a:ea typeface="Calibri" panose="020F0502020204030204" pitchFamily="34" charset="0"/>
                          <a:cs typeface="Times New Roman" panose="02020603050405020304" pitchFamily="18" charset="0"/>
                        </a:rPr>
                        <a:t>ensuring the effective and efficient management and organisation of learning resources, including information and communications technology</a:t>
                      </a:r>
                    </a:p>
                    <a:p>
                      <a:pPr marL="171450" lvl="0" indent="-171450" algn="l">
                        <a:buFont typeface="Wingdings" panose="05000000000000000000" pitchFamily="2" charset="2"/>
                        <a:buChar char="§"/>
                      </a:pPr>
                      <a:r>
                        <a:rPr lang="en-GB" sz="1100">
                          <a:solidFill>
                            <a:schemeClr val="bg1"/>
                          </a:solidFill>
                          <a:effectLst/>
                          <a:latin typeface="Lato" panose="020F0502020204030203" pitchFamily="34" charset="0"/>
                          <a:ea typeface="Calibri" panose="020F0502020204030204" pitchFamily="34" charset="0"/>
                          <a:cs typeface="Times New Roman" panose="02020603050405020304" pitchFamily="18" charset="0"/>
                        </a:rPr>
                        <a:t>maintaining existing resources and exploring opportunities to develop or incorporate new resources into schemes of work</a:t>
                      </a:r>
                    </a:p>
                    <a:p>
                      <a:pPr marL="171450" lvl="0" indent="-171450" algn="l">
                        <a:buFont typeface="Wingdings" panose="05000000000000000000" pitchFamily="2" charset="2"/>
                        <a:buChar char="§"/>
                      </a:pPr>
                      <a:r>
                        <a:rPr lang="en-GB" sz="1100">
                          <a:solidFill>
                            <a:schemeClr val="bg1"/>
                          </a:solidFill>
                          <a:effectLst/>
                          <a:latin typeface="Lato" panose="020F0502020204030203" pitchFamily="34" charset="0"/>
                          <a:ea typeface="Calibri" panose="020F0502020204030204" pitchFamily="34" charset="0"/>
                          <a:cs typeface="Times New Roman" panose="02020603050405020304" pitchFamily="18" charset="0"/>
                        </a:rPr>
                        <a:t>ensuring that there is a welcoming, safe working and learning environment in which risks are properly assessed</a:t>
                      </a:r>
                    </a:p>
                  </a:txBody>
                  <a:tcPr marL="114935" marR="11493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66615480"/>
                  </a:ext>
                </a:extLst>
              </a:tr>
              <a:tr h="1103180">
                <a:tc>
                  <a:txBody>
                    <a:bodyPr/>
                    <a:lstStyle/>
                    <a:p>
                      <a:pPr algn="ctr">
                        <a:spcBef>
                          <a:spcPts val="300"/>
                        </a:spcBef>
                        <a:spcAft>
                          <a:spcPts val="300"/>
                        </a:spcAft>
                      </a:pPr>
                      <a:r>
                        <a:rPr lang="en-US" sz="1100" b="1" kern="100">
                          <a:solidFill>
                            <a:schemeClr val="bg1"/>
                          </a:solidFill>
                          <a:effectLst/>
                          <a:latin typeface="Lato" panose="020F0502020204030203" pitchFamily="34" charset="0"/>
                        </a:rPr>
                        <a:t>Catholic Life of </a:t>
                      </a:r>
                    </a:p>
                    <a:p>
                      <a:pPr algn="ctr">
                        <a:spcBef>
                          <a:spcPts val="300"/>
                        </a:spcBef>
                        <a:spcAft>
                          <a:spcPts val="300"/>
                        </a:spcAft>
                      </a:pPr>
                      <a:r>
                        <a:rPr lang="en-US" sz="1100" b="1" kern="100">
                          <a:solidFill>
                            <a:schemeClr val="bg1"/>
                          </a:solidFill>
                          <a:effectLst/>
                          <a:latin typeface="Lato" panose="020F0502020204030203" pitchFamily="34" charset="0"/>
                        </a:rPr>
                        <a:t>the School</a:t>
                      </a:r>
                      <a:endParaRPr lang="en-GB" sz="1100" b="1" kern="100">
                        <a:solidFill>
                          <a:schemeClr val="bg1"/>
                        </a:solidFill>
                        <a:effectLst/>
                        <a:latin typeface="Lato" panose="020F0502020204030203" pitchFamily="34" charset="0"/>
                        <a:ea typeface="Calibri" panose="020F0502020204030204" pitchFamily="34" charset="0"/>
                      </a:endParaRPr>
                    </a:p>
                  </a:txBody>
                  <a:tcPr marL="114935" marR="114935" marT="0" marB="0"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71450" indent="-171450" algn="just">
                        <a:buFont typeface="Wingdings" panose="05000000000000000000" pitchFamily="2" charset="2"/>
                        <a:buChar char="§"/>
                      </a:pPr>
                      <a:r>
                        <a:rPr lang="en-GB" sz="1100" kern="100">
                          <a:solidFill>
                            <a:schemeClr val="bg1"/>
                          </a:solidFill>
                          <a:effectLst/>
                          <a:latin typeface="Lato" panose="020F0502020204030203" pitchFamily="34" charset="0"/>
                        </a:rPr>
                        <a:t>to play a full part in the life of the school community, to support its distinctive Catholic vision and ethos and lead pupils to do the same</a:t>
                      </a:r>
                    </a:p>
                    <a:p>
                      <a:pPr marL="171450" indent="-171450" algn="just">
                        <a:buFont typeface="Wingdings" panose="05000000000000000000" pitchFamily="2" charset="2"/>
                        <a:buChar char="§"/>
                      </a:pPr>
                      <a:r>
                        <a:rPr lang="en-GB" sz="1100" kern="100">
                          <a:solidFill>
                            <a:schemeClr val="bg1"/>
                          </a:solidFill>
                          <a:effectLst/>
                          <a:latin typeface="Lato" panose="020F0502020204030203" pitchFamily="34" charset="0"/>
                        </a:rPr>
                        <a:t>to actively support the school’s corporate policies and aspirations</a:t>
                      </a:r>
                    </a:p>
                    <a:p>
                      <a:pPr marL="171450" indent="-171450" algn="just">
                        <a:buFont typeface="Wingdings" panose="05000000000000000000" pitchFamily="2" charset="2"/>
                        <a:buChar char="§"/>
                      </a:pPr>
                      <a:r>
                        <a:rPr lang="en-GB" sz="1100" kern="100">
                          <a:solidFill>
                            <a:schemeClr val="bg1"/>
                          </a:solidFill>
                          <a:effectLst/>
                          <a:latin typeface="Lato" panose="020F0502020204030203" pitchFamily="34" charset="0"/>
                        </a:rPr>
                        <a:t>to adhere to the staff professional code of conduct</a:t>
                      </a:r>
                    </a:p>
                    <a:p>
                      <a:pPr marL="171450" indent="-171450" algn="just">
                        <a:buFont typeface="Wingdings" panose="05000000000000000000" pitchFamily="2" charset="2"/>
                        <a:buChar char="§"/>
                      </a:pPr>
                      <a:r>
                        <a:rPr lang="en-GB" sz="1100" kern="100">
                          <a:solidFill>
                            <a:schemeClr val="bg1"/>
                          </a:solidFill>
                          <a:effectLst/>
                          <a:latin typeface="Lato" panose="020F0502020204030203" pitchFamily="34" charset="0"/>
                        </a:rPr>
                        <a:t>to comply with the School Health and Safety Policy and undertake necessary risk assessments</a:t>
                      </a:r>
                    </a:p>
                  </a:txBody>
                  <a:tcPr marL="114935" marR="1149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44411560"/>
                  </a:ext>
                </a:extLst>
              </a:tr>
              <a:tr h="1103180">
                <a:tc>
                  <a:txBody>
                    <a:bodyPr/>
                    <a:lstStyle/>
                    <a:p>
                      <a:pPr algn="ctr">
                        <a:spcBef>
                          <a:spcPts val="300"/>
                        </a:spcBef>
                        <a:spcAft>
                          <a:spcPts val="300"/>
                        </a:spcAft>
                      </a:pPr>
                      <a:r>
                        <a:rPr lang="en-GB" sz="1100" b="1" kern="100">
                          <a:solidFill>
                            <a:schemeClr val="bg1"/>
                          </a:solidFill>
                          <a:effectLst/>
                          <a:latin typeface="Lato" panose="020F0502020204030203" pitchFamily="34" charset="0"/>
                          <a:ea typeface="Calibri" panose="020F0502020204030204" pitchFamily="34" charset="0"/>
                        </a:rPr>
                        <a:t>Pastoral </a:t>
                      </a:r>
                    </a:p>
                    <a:p>
                      <a:pPr algn="ctr">
                        <a:spcBef>
                          <a:spcPts val="300"/>
                        </a:spcBef>
                        <a:spcAft>
                          <a:spcPts val="300"/>
                        </a:spcAft>
                      </a:pPr>
                      <a:r>
                        <a:rPr lang="en-GB" sz="1100" b="1" kern="100">
                          <a:solidFill>
                            <a:schemeClr val="bg1"/>
                          </a:solidFill>
                          <a:effectLst/>
                          <a:latin typeface="Lato" panose="020F0502020204030203" pitchFamily="34" charset="0"/>
                          <a:ea typeface="Calibri" panose="020F0502020204030204" pitchFamily="34" charset="0"/>
                        </a:rPr>
                        <a:t>Care</a:t>
                      </a:r>
                    </a:p>
                  </a:txBody>
                  <a:tcPr marL="114935" marR="114935" marT="0" marB="0"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71450" marR="0" lvl="0" indent="-171450" algn="just" defTabSz="914377"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100" kern="100">
                          <a:solidFill>
                            <a:schemeClr val="bg1"/>
                          </a:solidFill>
                          <a:effectLst/>
                          <a:latin typeface="Lato" panose="020F0502020204030203" pitchFamily="34" charset="0"/>
                        </a:rPr>
                        <a:t>maintain good order in your classroom and subject area</a:t>
                      </a:r>
                    </a:p>
                    <a:p>
                      <a:pPr marL="171450" marR="0" lvl="0" indent="-171450" algn="just" defTabSz="914377"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100" kern="100">
                          <a:solidFill>
                            <a:schemeClr val="bg1"/>
                          </a:solidFill>
                          <a:effectLst/>
                          <a:latin typeface="Lato" panose="020F0502020204030203" pitchFamily="34" charset="0"/>
                        </a:rPr>
                        <a:t>support colleagues in managing the behaviour of pupils studying the subject</a:t>
                      </a:r>
                    </a:p>
                    <a:p>
                      <a:pPr marL="171450" marR="0" lvl="0" indent="-171450" algn="just" defTabSz="914377"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100" kern="100">
                          <a:solidFill>
                            <a:schemeClr val="bg1"/>
                          </a:solidFill>
                          <a:effectLst/>
                          <a:latin typeface="Lato" panose="020F0502020204030203" pitchFamily="34" charset="0"/>
                        </a:rPr>
                        <a:t>liaise with year leaders in promoting good behaviour in lessons and on the way to and from lessons</a:t>
                      </a:r>
                    </a:p>
                    <a:p>
                      <a:pPr marL="171450" marR="0" lvl="0" indent="-171450" algn="just" defTabSz="914377"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100" kern="100">
                          <a:solidFill>
                            <a:schemeClr val="bg1"/>
                          </a:solidFill>
                          <a:effectLst/>
                          <a:latin typeface="Lato" panose="020F0502020204030203" pitchFamily="34" charset="0"/>
                        </a:rPr>
                        <a:t>attend assemblies and support the management of pupil entry and exit</a:t>
                      </a:r>
                    </a:p>
                    <a:p>
                      <a:pPr marL="171450" marR="0" lvl="0" indent="-171450" algn="just" defTabSz="914377"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100" kern="100">
                          <a:solidFill>
                            <a:schemeClr val="bg1"/>
                          </a:solidFill>
                          <a:effectLst/>
                          <a:latin typeface="Lato" panose="020F0502020204030203" pitchFamily="34" charset="0"/>
                        </a:rPr>
                        <a:t>act as tutor to designated pastoral team</a:t>
                      </a:r>
                    </a:p>
                  </a:txBody>
                  <a:tcPr marL="114935" marR="1149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29771385"/>
                  </a:ext>
                </a:extLst>
              </a:tr>
              <a:tr h="1103180">
                <a:tc>
                  <a:txBody>
                    <a:bodyPr/>
                    <a:lstStyle/>
                    <a:p>
                      <a:pPr marL="0" marR="0" lvl="0" indent="0" algn="ctr" defTabSz="914377" rtl="0" eaLnBrk="1" fontAlgn="auto" latinLnBrk="0" hangingPunct="1">
                        <a:lnSpc>
                          <a:spcPct val="100000"/>
                        </a:lnSpc>
                        <a:spcBef>
                          <a:spcPts val="300"/>
                        </a:spcBef>
                        <a:spcAft>
                          <a:spcPts val="300"/>
                        </a:spcAft>
                        <a:buClrTx/>
                        <a:buSzTx/>
                        <a:buFontTx/>
                        <a:buNone/>
                        <a:tabLst/>
                        <a:defRPr/>
                      </a:pPr>
                      <a:r>
                        <a:rPr lang="en-GB" sz="1100" b="1" kern="100">
                          <a:solidFill>
                            <a:schemeClr val="bg1"/>
                          </a:solidFill>
                          <a:effectLst/>
                          <a:latin typeface="Lato" panose="020F0502020204030203" pitchFamily="34" charset="0"/>
                          <a:ea typeface="Calibri" panose="020F0502020204030204" pitchFamily="34" charset="0"/>
                        </a:rPr>
                        <a:t>Other </a:t>
                      </a:r>
                    </a:p>
                    <a:p>
                      <a:pPr marL="0" marR="0" lvl="0" indent="0" algn="ctr" defTabSz="914377" rtl="0" eaLnBrk="1" fontAlgn="auto" latinLnBrk="0" hangingPunct="1">
                        <a:lnSpc>
                          <a:spcPct val="100000"/>
                        </a:lnSpc>
                        <a:spcBef>
                          <a:spcPts val="300"/>
                        </a:spcBef>
                        <a:spcAft>
                          <a:spcPts val="300"/>
                        </a:spcAft>
                        <a:buClrTx/>
                        <a:buSzTx/>
                        <a:buFontTx/>
                        <a:buNone/>
                        <a:tabLst/>
                        <a:defRPr/>
                      </a:pPr>
                      <a:r>
                        <a:rPr lang="en-GB" sz="1100" b="1" kern="100">
                          <a:solidFill>
                            <a:schemeClr val="bg1"/>
                          </a:solidFill>
                          <a:effectLst/>
                          <a:latin typeface="Lato" panose="020F0502020204030203" pitchFamily="34" charset="0"/>
                          <a:ea typeface="Calibri" panose="020F0502020204030204" pitchFamily="34" charset="0"/>
                        </a:rPr>
                        <a:t>duties</a:t>
                      </a:r>
                    </a:p>
                  </a:txBody>
                  <a:tcPr marL="114935" marR="114935" marT="0" marB="0"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71450" marR="0" lvl="0" indent="-171450" algn="just" defTabSz="914377"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100" kern="100">
                          <a:solidFill>
                            <a:schemeClr val="bg1"/>
                          </a:solidFill>
                          <a:effectLst/>
                          <a:latin typeface="Lato" panose="020F0502020204030203" pitchFamily="34" charset="0"/>
                        </a:rPr>
                        <a:t>to undertake an appropriate programme of teaching in accordance with the duties of a standard scale teacher</a:t>
                      </a:r>
                    </a:p>
                    <a:p>
                      <a:pPr marL="171450" marR="0" lvl="0" indent="-171450" algn="just" defTabSz="914377"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100" kern="100">
                          <a:solidFill>
                            <a:schemeClr val="bg1"/>
                          </a:solidFill>
                          <a:effectLst/>
                          <a:latin typeface="Lato" panose="020F0502020204030203" pitchFamily="34" charset="0"/>
                        </a:rPr>
                        <a:t>to undertake any reasonable request of the Headmaster and accept any reasonably delegated additional responsibility from the Headmaster</a:t>
                      </a:r>
                    </a:p>
                  </a:txBody>
                  <a:tcPr marL="114935" marR="1149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242586005"/>
                  </a:ext>
                </a:extLst>
              </a:tr>
            </a:tbl>
          </a:graphicData>
        </a:graphic>
      </p:graphicFrame>
    </p:spTree>
    <p:extLst>
      <p:ext uri="{BB962C8B-B14F-4D97-AF65-F5344CB8AC3E}">
        <p14:creationId xmlns:p14="http://schemas.microsoft.com/office/powerpoint/2010/main" val="26795031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B112B"/>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D9FC6AC-4A12-4825-8ABE-0732B8EF4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EFE6194-999C-05F7-B9FC-5D386698B21C}"/>
              </a:ext>
            </a:extLst>
          </p:cNvPr>
          <p:cNvPicPr>
            <a:picLocks noChangeAspect="1"/>
          </p:cNvPicPr>
          <p:nvPr/>
        </p:nvPicPr>
        <p:blipFill>
          <a:blip r:embed="rId3">
            <a:extLst>
              <a:ext uri="{28A0092B-C50C-407E-A947-70E740481C1C}">
                <a14:useLocalDpi xmlns:a14="http://schemas.microsoft.com/office/drawing/2010/main" val="0"/>
              </a:ext>
            </a:extLst>
          </a:blip>
          <a:srcRect l="23546" r="23546"/>
          <a:stretch/>
        </p:blipFill>
        <p:spPr>
          <a:xfrm>
            <a:off x="0" y="0"/>
            <a:ext cx="5436066" cy="685799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sp>
        <p:nvSpPr>
          <p:cNvPr id="3" name="Title 4">
            <a:extLst>
              <a:ext uri="{FF2B5EF4-FFF2-40B4-BE49-F238E27FC236}">
                <a16:creationId xmlns:a16="http://schemas.microsoft.com/office/drawing/2014/main" id="{B925666A-4402-E5C4-1115-ECD12FA561E2}"/>
              </a:ext>
            </a:extLst>
          </p:cNvPr>
          <p:cNvSpPr>
            <a:spLocks noGrp="1"/>
          </p:cNvSpPr>
          <p:nvPr>
            <p:ph type="title"/>
          </p:nvPr>
        </p:nvSpPr>
        <p:spPr>
          <a:xfrm>
            <a:off x="-87570" y="5873477"/>
            <a:ext cx="4873490" cy="1061123"/>
          </a:xfrm>
        </p:spPr>
        <p:txBody>
          <a:bodyPr>
            <a:normAutofit/>
          </a:bodyPr>
          <a:lstStyle/>
          <a:p>
            <a:pPr algn="ctr"/>
            <a:r>
              <a:rPr lang="en-GB" sz="4800" b="1" i="1">
                <a:solidFill>
                  <a:srgbClr val="AB112B"/>
                </a:solidFill>
                <a:latin typeface="Cardo" panose="02020600000000000000" pitchFamily="18" charset="-79"/>
                <a:ea typeface="Cardo" panose="02020600000000000000" pitchFamily="18" charset="-79"/>
                <a:cs typeface="Cardo" panose="02020600000000000000" pitchFamily="18" charset="-79"/>
              </a:rPr>
              <a:t>The person</a:t>
            </a:r>
          </a:p>
        </p:txBody>
      </p:sp>
      <p:graphicFrame>
        <p:nvGraphicFramePr>
          <p:cNvPr id="2" name="Table 1">
            <a:extLst>
              <a:ext uri="{FF2B5EF4-FFF2-40B4-BE49-F238E27FC236}">
                <a16:creationId xmlns:a16="http://schemas.microsoft.com/office/drawing/2014/main" id="{A79860E1-4E84-E44B-5363-7A77B78991F9}"/>
              </a:ext>
            </a:extLst>
          </p:cNvPr>
          <p:cNvGraphicFramePr>
            <a:graphicFrameLocks noGrp="1"/>
          </p:cNvGraphicFramePr>
          <p:nvPr>
            <p:extLst>
              <p:ext uri="{D42A27DB-BD31-4B8C-83A1-F6EECF244321}">
                <p14:modId xmlns:p14="http://schemas.microsoft.com/office/powerpoint/2010/main" val="2196679763"/>
              </p:ext>
            </p:extLst>
          </p:nvPr>
        </p:nvGraphicFramePr>
        <p:xfrm>
          <a:off x="5642155" y="430669"/>
          <a:ext cx="6261822" cy="5529710"/>
        </p:xfrm>
        <a:graphic>
          <a:graphicData uri="http://schemas.openxmlformats.org/drawingml/2006/table">
            <a:tbl>
              <a:tblPr firstRow="1" firstCol="1" lastRow="1" lastCol="1" bandRow="1" bandCol="1"/>
              <a:tblGrid>
                <a:gridCol w="4022595">
                  <a:extLst>
                    <a:ext uri="{9D8B030D-6E8A-4147-A177-3AD203B41FA5}">
                      <a16:colId xmlns:a16="http://schemas.microsoft.com/office/drawing/2014/main" val="1589905672"/>
                    </a:ext>
                  </a:extLst>
                </a:gridCol>
                <a:gridCol w="746409">
                  <a:extLst>
                    <a:ext uri="{9D8B030D-6E8A-4147-A177-3AD203B41FA5}">
                      <a16:colId xmlns:a16="http://schemas.microsoft.com/office/drawing/2014/main" val="994235161"/>
                    </a:ext>
                  </a:extLst>
                </a:gridCol>
                <a:gridCol w="893189">
                  <a:extLst>
                    <a:ext uri="{9D8B030D-6E8A-4147-A177-3AD203B41FA5}">
                      <a16:colId xmlns:a16="http://schemas.microsoft.com/office/drawing/2014/main" val="1793779381"/>
                    </a:ext>
                  </a:extLst>
                </a:gridCol>
                <a:gridCol w="599629">
                  <a:extLst>
                    <a:ext uri="{9D8B030D-6E8A-4147-A177-3AD203B41FA5}">
                      <a16:colId xmlns:a16="http://schemas.microsoft.com/office/drawing/2014/main" val="4108397591"/>
                    </a:ext>
                  </a:extLst>
                </a:gridCol>
              </a:tblGrid>
              <a:tr h="472248">
                <a:tc gridSpan="4">
                  <a:txBody>
                    <a:bodyPr/>
                    <a:lstStyle/>
                    <a:p>
                      <a:pPr marL="140335" algn="ctr">
                        <a:spcBef>
                          <a:spcPts val="600"/>
                        </a:spcBef>
                        <a:spcAft>
                          <a:spcPts val="600"/>
                        </a:spcAft>
                        <a:tabLst>
                          <a:tab pos="1053465" algn="l"/>
                        </a:tabLst>
                      </a:pPr>
                      <a:r>
                        <a:rPr lang="en-GB" sz="1100" b="1">
                          <a:solidFill>
                            <a:schemeClr val="bg1"/>
                          </a:solidFill>
                          <a:effectLst/>
                          <a:latin typeface="Lato" panose="020F0502020204030203" pitchFamily="34" charset="0"/>
                          <a:ea typeface="Calibri" panose="020F0502020204030204" pitchFamily="34" charset="0"/>
                          <a:cs typeface="Calibri" panose="020F0502020204030204" pitchFamily="34" charset="0"/>
                        </a:rPr>
                        <a:t>Source</a:t>
                      </a:r>
                      <a:r>
                        <a:rPr lang="en-GB" sz="1100" b="1" spc="-10">
                          <a:solidFill>
                            <a:schemeClr val="bg1"/>
                          </a:solidFill>
                          <a:effectLst/>
                          <a:latin typeface="Lato" panose="020F0502020204030203" pitchFamily="34" charset="0"/>
                          <a:ea typeface="Calibri" panose="020F0502020204030204" pitchFamily="34" charset="0"/>
                          <a:cs typeface="Calibri" panose="020F0502020204030204" pitchFamily="34" charset="0"/>
                        </a:rPr>
                        <a:t> </a:t>
                      </a:r>
                      <a:r>
                        <a:rPr lang="en-GB" sz="1100" b="1">
                          <a:solidFill>
                            <a:schemeClr val="bg1"/>
                          </a:solidFill>
                          <a:effectLst/>
                          <a:latin typeface="Lato" panose="020F0502020204030203" pitchFamily="34" charset="0"/>
                          <a:ea typeface="Calibri" panose="020F0502020204030204" pitchFamily="34" charset="0"/>
                          <a:cs typeface="Calibri" panose="020F0502020204030204" pitchFamily="34" charset="0"/>
                        </a:rPr>
                        <a:t>Key:</a:t>
                      </a:r>
                      <a:r>
                        <a:rPr lang="en-GB" sz="1100">
                          <a:solidFill>
                            <a:schemeClr val="bg1"/>
                          </a:solidFill>
                          <a:effectLst/>
                          <a:latin typeface="Lato" panose="020F0502020204030203" pitchFamily="34" charset="0"/>
                          <a:ea typeface="Calibri" panose="020F0502020204030204" pitchFamily="34" charset="0"/>
                          <a:cs typeface="Calibri" panose="020F0502020204030204" pitchFamily="34" charset="0"/>
                        </a:rPr>
                        <a:t> A = Application Form, I = Interview, R = References, CC = Checking</a:t>
                      </a:r>
                      <a:r>
                        <a:rPr lang="en-GB" sz="1100" spc="-65">
                          <a:solidFill>
                            <a:schemeClr val="bg1"/>
                          </a:solidFill>
                          <a:effectLst/>
                          <a:latin typeface="Lato" panose="020F0502020204030203" pitchFamily="34" charset="0"/>
                          <a:ea typeface="Calibri" panose="020F0502020204030204" pitchFamily="34" charset="0"/>
                          <a:cs typeface="Calibri" panose="020F0502020204030204" pitchFamily="34" charset="0"/>
                        </a:rPr>
                        <a:t> </a:t>
                      </a:r>
                      <a:r>
                        <a:rPr lang="en-GB" sz="1100">
                          <a:solidFill>
                            <a:schemeClr val="bg1"/>
                          </a:solidFill>
                          <a:effectLst/>
                          <a:latin typeface="Lato" panose="020F0502020204030203" pitchFamily="34" charset="0"/>
                          <a:ea typeface="Calibri" panose="020F0502020204030204" pitchFamily="34" charset="0"/>
                          <a:cs typeface="Calibri" panose="020F0502020204030204" pitchFamily="34" charset="0"/>
                        </a:rPr>
                        <a:t>Certificates</a:t>
                      </a:r>
                      <a:endParaRPr lang="en-GB" sz="1100">
                        <a:solidFill>
                          <a:schemeClr val="bg1"/>
                        </a:solidFill>
                        <a:effectLst/>
                        <a:latin typeface="Lato" panose="020F0502020204030203"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B112B"/>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998722552"/>
                  </a:ext>
                </a:extLst>
              </a:tr>
              <a:tr h="472248">
                <a:tc>
                  <a:txBody>
                    <a:bodyPr/>
                    <a:lstStyle/>
                    <a:p>
                      <a:pPr marL="95885" algn="ctr">
                        <a:spcBef>
                          <a:spcPts val="600"/>
                        </a:spcBef>
                        <a:spcAft>
                          <a:spcPts val="600"/>
                        </a:spcAft>
                      </a:pPr>
                      <a:r>
                        <a:rPr lang="en-US" sz="1100" b="1">
                          <a:solidFill>
                            <a:schemeClr val="bg1"/>
                          </a:solidFill>
                          <a:effectLst/>
                          <a:latin typeface="Lato" panose="020F0502020204030203" pitchFamily="34" charset="0"/>
                          <a:ea typeface="Calibri" panose="020F0502020204030204" pitchFamily="34" charset="0"/>
                          <a:cs typeface="Calibri" panose="020F0502020204030204" pitchFamily="34" charset="0"/>
                        </a:rPr>
                        <a:t>Faith Commitment</a:t>
                      </a:r>
                      <a:endParaRPr lang="en-GB" sz="1100">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B112B"/>
                    </a:solidFill>
                  </a:tcPr>
                </a:tc>
                <a:tc>
                  <a:txBody>
                    <a:bodyPr/>
                    <a:lstStyle/>
                    <a:p>
                      <a:pPr marL="75565" marR="71755" algn="ctr">
                        <a:lnSpc>
                          <a:spcPts val="1135"/>
                        </a:lnSpc>
                        <a:spcBef>
                          <a:spcPts val="600"/>
                        </a:spcBef>
                        <a:spcAft>
                          <a:spcPts val="600"/>
                        </a:spcAft>
                      </a:pPr>
                      <a:r>
                        <a:rPr lang="en-US" sz="1100" b="1">
                          <a:solidFill>
                            <a:schemeClr val="bg1"/>
                          </a:solidFill>
                          <a:effectLst/>
                          <a:latin typeface="Lato" panose="020F0502020204030203" pitchFamily="34" charset="0"/>
                          <a:ea typeface="Arial" panose="020B0604020202020204" pitchFamily="34" charset="0"/>
                          <a:cs typeface="Calibri" panose="020F0502020204030204" pitchFamily="34" charset="0"/>
                        </a:rPr>
                        <a:t>Essential</a:t>
                      </a:r>
                      <a:endParaRPr lang="en-GB" sz="1100">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B112B"/>
                    </a:solidFill>
                  </a:tcPr>
                </a:tc>
                <a:tc>
                  <a:txBody>
                    <a:bodyPr/>
                    <a:lstStyle/>
                    <a:p>
                      <a:pPr marL="114935" marR="111125" algn="ctr">
                        <a:lnSpc>
                          <a:spcPts val="1135"/>
                        </a:lnSpc>
                        <a:spcBef>
                          <a:spcPts val="600"/>
                        </a:spcBef>
                        <a:spcAft>
                          <a:spcPts val="600"/>
                        </a:spcAft>
                      </a:pPr>
                      <a:r>
                        <a:rPr lang="en-US" sz="1100" b="1">
                          <a:solidFill>
                            <a:schemeClr val="bg1"/>
                          </a:solidFill>
                          <a:effectLst/>
                          <a:latin typeface="Lato" panose="020F0502020204030203" pitchFamily="34" charset="0"/>
                          <a:ea typeface="Arial" panose="020B0604020202020204" pitchFamily="34" charset="0"/>
                          <a:cs typeface="Calibri" panose="020F0502020204030204" pitchFamily="34" charset="0"/>
                        </a:rPr>
                        <a:t>Desirable</a:t>
                      </a:r>
                      <a:endParaRPr lang="en-GB" sz="1100">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B112B"/>
                    </a:solidFill>
                  </a:tcPr>
                </a:tc>
                <a:tc>
                  <a:txBody>
                    <a:bodyPr/>
                    <a:lstStyle/>
                    <a:p>
                      <a:pPr marR="147955" algn="ctr">
                        <a:lnSpc>
                          <a:spcPts val="1135"/>
                        </a:lnSpc>
                        <a:spcBef>
                          <a:spcPts val="600"/>
                        </a:spcBef>
                        <a:spcAft>
                          <a:spcPts val="600"/>
                        </a:spcAft>
                      </a:pPr>
                      <a:r>
                        <a:rPr lang="en-US" sz="1100" b="1">
                          <a:solidFill>
                            <a:schemeClr val="bg1"/>
                          </a:solidFill>
                          <a:effectLst/>
                          <a:latin typeface="Lato" panose="020F0502020204030203" pitchFamily="34" charset="0"/>
                          <a:ea typeface="Arial" panose="020B0604020202020204" pitchFamily="34" charset="0"/>
                          <a:cs typeface="Calibri" panose="020F0502020204030204" pitchFamily="34" charset="0"/>
                        </a:rPr>
                        <a:t>Source</a:t>
                      </a:r>
                      <a:endParaRPr lang="en-GB" sz="1100">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B112B"/>
                    </a:solidFill>
                  </a:tcPr>
                </a:tc>
                <a:extLst>
                  <a:ext uri="{0D108BD9-81ED-4DB2-BD59-A6C34878D82A}">
                    <a16:rowId xmlns:a16="http://schemas.microsoft.com/office/drawing/2014/main" val="3671391204"/>
                  </a:ext>
                </a:extLst>
              </a:tr>
              <a:tr h="472248">
                <a:tc>
                  <a:txBody>
                    <a:bodyPr/>
                    <a:lstStyle/>
                    <a:p>
                      <a:pPr marL="95885" algn="just">
                        <a:lnSpc>
                          <a:spcPts val="1250"/>
                        </a:lnSpc>
                        <a:spcBef>
                          <a:spcPts val="600"/>
                        </a:spcBef>
                        <a:spcAft>
                          <a:spcPts val="600"/>
                        </a:spcAft>
                      </a:pPr>
                      <a:r>
                        <a:rPr lang="en-US" sz="1100">
                          <a:solidFill>
                            <a:schemeClr val="bg1"/>
                          </a:solidFill>
                          <a:effectLst/>
                          <a:latin typeface="Lato" panose="020F0502020204030203" pitchFamily="34" charset="0"/>
                          <a:ea typeface="Arial" panose="020B0604020202020204" pitchFamily="34" charset="0"/>
                          <a:cs typeface="Calibri" panose="020F0502020204030204" pitchFamily="34" charset="0"/>
                        </a:rPr>
                        <a:t>a practising Catholic (fulfilling the requirements of the </a:t>
                      </a:r>
                      <a:r>
                        <a:rPr lang="en-US" sz="1100" i="1">
                          <a:solidFill>
                            <a:schemeClr val="bg1"/>
                          </a:solidFill>
                          <a:effectLst/>
                          <a:latin typeface="Lato" panose="020F0502020204030203" pitchFamily="34" charset="0"/>
                          <a:ea typeface="Arial" panose="020B0604020202020204" pitchFamily="34" charset="0"/>
                          <a:cs typeface="Calibri" panose="020F0502020204030204" pitchFamily="34" charset="0"/>
                        </a:rPr>
                        <a:t>Diocesan Briefing Note</a:t>
                      </a:r>
                      <a:r>
                        <a:rPr lang="en-US" sz="1100">
                          <a:solidFill>
                            <a:schemeClr val="bg1"/>
                          </a:solidFill>
                          <a:effectLst/>
                          <a:latin typeface="Lato" panose="020F0502020204030203" pitchFamily="34" charset="0"/>
                          <a:ea typeface="Arial" panose="020B0604020202020204" pitchFamily="34" charset="0"/>
                          <a:cs typeface="Calibri" panose="020F0502020204030204" pitchFamily="34" charset="0"/>
                        </a:rPr>
                        <a:t>)</a:t>
                      </a:r>
                      <a:endParaRPr lang="en-GB" sz="1100">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445" algn="ctr">
                        <a:spcBef>
                          <a:spcPts val="600"/>
                        </a:spcBef>
                        <a:spcAft>
                          <a:spcPts val="600"/>
                        </a:spcAft>
                      </a:pPr>
                      <a:r>
                        <a:rPr lang="en-US" sz="1100">
                          <a:solidFill>
                            <a:schemeClr val="bg1"/>
                          </a:solidFill>
                          <a:effectLst/>
                          <a:latin typeface="Lato" panose="020F0502020204030203" pitchFamily="34" charset="0"/>
                          <a:ea typeface="Arial" panose="020B0604020202020204" pitchFamily="34" charset="0"/>
                          <a:cs typeface="Calibri" panose="020F0502020204030204" pitchFamily="34" charset="0"/>
                        </a:rPr>
                        <a:t> </a:t>
                      </a:r>
                      <a:endParaRPr lang="en-GB" sz="1100">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600"/>
                        </a:spcBef>
                        <a:spcAft>
                          <a:spcPts val="600"/>
                        </a:spcAft>
                      </a:pPr>
                      <a:r>
                        <a:rPr lang="en-US" sz="1100">
                          <a:solidFill>
                            <a:schemeClr val="bg1"/>
                          </a:solidFill>
                          <a:effectLst/>
                          <a:latin typeface="Lato" panose="020F0502020204030203" pitchFamily="34" charset="0"/>
                          <a:ea typeface="Wingdings 2" panose="05020102010507070707" pitchFamily="18" charset="2"/>
                          <a:cs typeface="Wingdings 2" panose="05020102010507070707" pitchFamily="18" charset="2"/>
                          <a:sym typeface="Wingdings" panose="05000000000000000000" pitchFamily="2" charset="2"/>
                        </a:rPr>
                        <a:t></a:t>
                      </a:r>
                      <a:endParaRPr lang="en-GB" sz="1100">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R="3810" algn="ctr">
                        <a:spcBef>
                          <a:spcPts val="600"/>
                        </a:spcBef>
                        <a:spcAft>
                          <a:spcPts val="600"/>
                        </a:spcAft>
                      </a:pPr>
                      <a:r>
                        <a:rPr lang="en-US" sz="1100">
                          <a:solidFill>
                            <a:schemeClr val="bg1"/>
                          </a:solidFill>
                          <a:effectLst/>
                          <a:latin typeface="Lato" panose="020F0502020204030203" pitchFamily="34" charset="0"/>
                          <a:ea typeface="Arial" panose="020B0604020202020204" pitchFamily="34" charset="0"/>
                          <a:cs typeface="Calibri" panose="020F0502020204030204" pitchFamily="34" charset="0"/>
                        </a:rPr>
                        <a:t>A/I/R</a:t>
                      </a:r>
                      <a:endParaRPr lang="en-GB" sz="1100">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9827748"/>
                  </a:ext>
                </a:extLst>
              </a:tr>
              <a:tr h="639739">
                <a:tc>
                  <a:txBody>
                    <a:bodyPr/>
                    <a:lstStyle/>
                    <a:p>
                      <a:pPr marL="95885" algn="just">
                        <a:lnSpc>
                          <a:spcPts val="1250"/>
                        </a:lnSpc>
                        <a:spcBef>
                          <a:spcPts val="600"/>
                        </a:spcBef>
                        <a:spcAft>
                          <a:spcPts val="600"/>
                        </a:spcAft>
                      </a:pPr>
                      <a:r>
                        <a:rPr lang="en-US" sz="1100">
                          <a:solidFill>
                            <a:schemeClr val="bg1"/>
                          </a:solidFill>
                          <a:effectLst/>
                          <a:latin typeface="Lato" panose="020F0502020204030203" pitchFamily="34" charset="0"/>
                          <a:ea typeface="Arial" panose="020B0604020202020204" pitchFamily="34" charset="0"/>
                          <a:cs typeface="Calibri" panose="020F0502020204030204" pitchFamily="34" charset="0"/>
                        </a:rPr>
                        <a:t>secure understanding of the distinctive nature of the Catholic  school and Catholic education</a:t>
                      </a:r>
                      <a:endParaRPr lang="en-GB" sz="1100">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ct val="100000"/>
                        </a:lnSpc>
                        <a:spcBef>
                          <a:spcPts val="600"/>
                        </a:spcBef>
                        <a:spcAft>
                          <a:spcPts val="600"/>
                        </a:spcAft>
                        <a:buClrTx/>
                        <a:buSzTx/>
                        <a:buFontTx/>
                        <a:buNone/>
                        <a:tabLst/>
                        <a:defRPr/>
                      </a:pPr>
                      <a:endParaRPr kumimoji="0" lang="en-GB" sz="1100" b="0" i="0" u="none" strike="noStrike" kern="1200" cap="none" spc="0" normalizeH="0" baseline="0" noProof="0">
                        <a:ln>
                          <a:noFill/>
                        </a:ln>
                        <a:solidFill>
                          <a:srgbClr val="FFFFFF"/>
                        </a:solidFill>
                        <a:effectLst/>
                        <a:uLnTx/>
                        <a:uFillTx/>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ct val="100000"/>
                        </a:lnSpc>
                        <a:spcBef>
                          <a:spcPts val="600"/>
                        </a:spcBef>
                        <a:spcAft>
                          <a:spcPts val="600"/>
                        </a:spcAft>
                        <a:buClrTx/>
                        <a:buSzTx/>
                        <a:buFontTx/>
                        <a:buNone/>
                        <a:tabLst/>
                        <a:defRPr/>
                      </a:pPr>
                      <a:r>
                        <a:rPr kumimoji="0" lang="en-US" sz="1100" b="0" i="0" u="none" strike="noStrike" kern="1200" cap="none" spc="0" normalizeH="0" baseline="0" noProof="0">
                          <a:ln>
                            <a:noFill/>
                          </a:ln>
                          <a:solidFill>
                            <a:srgbClr val="FFFFFF"/>
                          </a:solidFill>
                          <a:effectLst/>
                          <a:uLnTx/>
                          <a:uFillTx/>
                          <a:latin typeface="Lato" panose="020F0502020204030203" pitchFamily="34" charset="0"/>
                          <a:ea typeface="Wingdings 2" panose="05020102010507070707" pitchFamily="18" charset="2"/>
                          <a:cs typeface="Wingdings 2" panose="05020102010507070707" pitchFamily="18" charset="2"/>
                          <a:sym typeface="Wingdings" panose="05000000000000000000" pitchFamily="2" charset="2"/>
                        </a:rPr>
                        <a:t></a:t>
                      </a:r>
                      <a:endParaRPr kumimoji="0" lang="en-GB" sz="1100" b="0" i="0" u="none" strike="noStrike" kern="1200" cap="none" spc="0" normalizeH="0" baseline="0" noProof="0">
                        <a:ln>
                          <a:noFill/>
                        </a:ln>
                        <a:solidFill>
                          <a:srgbClr val="FFFFFF"/>
                        </a:solidFill>
                        <a:effectLst/>
                        <a:uLnTx/>
                        <a:uFillTx/>
                        <a:latin typeface="Lato" panose="020F0502020204030203" pitchFamily="34" charset="0"/>
                        <a:ea typeface="Arial" panose="020B0604020202020204" pitchFamily="34" charset="0"/>
                        <a:cs typeface="Times New Roman" panose="02020603050405020304" pitchFamily="18" charset="0"/>
                      </a:endParaRPr>
                    </a:p>
                    <a:p>
                      <a:pPr algn="ctr">
                        <a:spcBef>
                          <a:spcPts val="600"/>
                        </a:spcBef>
                        <a:spcAft>
                          <a:spcPts val="600"/>
                        </a:spcAft>
                      </a:pPr>
                      <a:endParaRPr lang="en-GB" sz="1100">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R="3810" algn="ctr">
                        <a:spcBef>
                          <a:spcPts val="600"/>
                        </a:spcBef>
                        <a:spcAft>
                          <a:spcPts val="600"/>
                        </a:spcAft>
                      </a:pPr>
                      <a:r>
                        <a:rPr lang="en-US" sz="1100">
                          <a:solidFill>
                            <a:schemeClr val="bg1"/>
                          </a:solidFill>
                          <a:effectLst/>
                          <a:latin typeface="Lato" panose="020F0502020204030203" pitchFamily="34" charset="0"/>
                          <a:ea typeface="Arial" panose="020B0604020202020204" pitchFamily="34" charset="0"/>
                          <a:cs typeface="Calibri" panose="020F0502020204030204" pitchFamily="34" charset="0"/>
                        </a:rPr>
                        <a:t>A/I/R</a:t>
                      </a:r>
                      <a:endParaRPr lang="en-GB" sz="1100">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91564219"/>
                  </a:ext>
                </a:extLst>
              </a:tr>
              <a:tr h="639739">
                <a:tc>
                  <a:txBody>
                    <a:bodyPr/>
                    <a:lstStyle/>
                    <a:p>
                      <a:pPr marL="95885" algn="just">
                        <a:lnSpc>
                          <a:spcPts val="1250"/>
                        </a:lnSpc>
                        <a:spcBef>
                          <a:spcPts val="600"/>
                        </a:spcBef>
                        <a:spcAft>
                          <a:spcPts val="600"/>
                        </a:spcAft>
                      </a:pPr>
                      <a:r>
                        <a:rPr lang="en-US" sz="1100">
                          <a:solidFill>
                            <a:schemeClr val="bg1"/>
                          </a:solidFill>
                          <a:effectLst/>
                          <a:latin typeface="Lato" panose="020F0502020204030203" pitchFamily="34" charset="0"/>
                          <a:ea typeface="Arial" panose="020B0604020202020204" pitchFamily="34" charset="0"/>
                          <a:cs typeface="Calibri" panose="020F0502020204030204" pitchFamily="34" charset="0"/>
                        </a:rPr>
                        <a:t>understanding of the leadership role in spiritual development of pupils and staff</a:t>
                      </a:r>
                      <a:endParaRPr lang="en-GB" sz="1100">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445" marR="0" lvl="0" indent="0" algn="ctr" defTabSz="914377" rtl="0" eaLnBrk="1" fontAlgn="auto" latinLnBrk="0" hangingPunct="1">
                        <a:lnSpc>
                          <a:spcPct val="100000"/>
                        </a:lnSpc>
                        <a:spcBef>
                          <a:spcPts val="600"/>
                        </a:spcBef>
                        <a:spcAft>
                          <a:spcPts val="600"/>
                        </a:spcAft>
                        <a:buClrTx/>
                        <a:buSzTx/>
                        <a:buFontTx/>
                        <a:buNone/>
                        <a:tabLst/>
                        <a:defRPr/>
                      </a:pPr>
                      <a:endParaRPr lang="en-US" sz="1100">
                        <a:solidFill>
                          <a:schemeClr val="bg1"/>
                        </a:solidFill>
                        <a:effectLst/>
                        <a:latin typeface="Lato" panose="020F0502020204030203" pitchFamily="34" charset="0"/>
                        <a:ea typeface="Wingdings 2" panose="05020102010507070707" pitchFamily="18" charset="2"/>
                        <a:cs typeface="Wingdings 2" panose="05020102010507070707" pitchFamily="18" charset="2"/>
                        <a:sym typeface="Wingdings" panose="05000000000000000000" pitchFamily="2" charset="2"/>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445" marR="0" lvl="0" indent="0" algn="ctr" defTabSz="914377" rtl="0" eaLnBrk="1" fontAlgn="auto" latinLnBrk="0" hangingPunct="1">
                        <a:lnSpc>
                          <a:spcPct val="100000"/>
                        </a:lnSpc>
                        <a:spcBef>
                          <a:spcPts val="600"/>
                        </a:spcBef>
                        <a:spcAft>
                          <a:spcPts val="600"/>
                        </a:spcAft>
                        <a:buClrTx/>
                        <a:buSzTx/>
                        <a:buFontTx/>
                        <a:buNone/>
                        <a:tabLst/>
                        <a:defRPr/>
                      </a:pPr>
                      <a:r>
                        <a:rPr kumimoji="0" lang="en-US" sz="1100" b="0" i="0" u="none" strike="noStrike" kern="1200" cap="none" spc="0" normalizeH="0" baseline="0" noProof="0">
                          <a:ln>
                            <a:noFill/>
                          </a:ln>
                          <a:solidFill>
                            <a:srgbClr val="FFFFFF"/>
                          </a:solidFill>
                          <a:effectLst/>
                          <a:uLnTx/>
                          <a:uFillTx/>
                          <a:latin typeface="Lato" panose="020F0502020204030203" pitchFamily="34" charset="0"/>
                          <a:ea typeface="Arial" panose="020B0604020202020204" pitchFamily="34" charset="0"/>
                          <a:cs typeface="Calibri" panose="020F0502020204030204" pitchFamily="34" charset="0"/>
                        </a:rPr>
                        <a:t> </a:t>
                      </a:r>
                      <a:r>
                        <a:rPr kumimoji="0" lang="en-US" sz="1100" b="0" i="0" u="none" strike="noStrike" kern="1200" cap="none" spc="0" normalizeH="0" baseline="0" noProof="0">
                          <a:ln>
                            <a:noFill/>
                          </a:ln>
                          <a:solidFill>
                            <a:srgbClr val="FFFFFF"/>
                          </a:solidFill>
                          <a:effectLst/>
                          <a:uLnTx/>
                          <a:uFillTx/>
                          <a:latin typeface="Lato" panose="020F0502020204030203" pitchFamily="34" charset="0"/>
                          <a:ea typeface="Wingdings 2" panose="05020102010507070707" pitchFamily="18" charset="2"/>
                          <a:cs typeface="Wingdings 2" panose="05020102010507070707" pitchFamily="18" charset="2"/>
                          <a:sym typeface="Wingdings" panose="05000000000000000000" pitchFamily="2" charset="2"/>
                        </a:rPr>
                        <a:t></a:t>
                      </a:r>
                    </a:p>
                    <a:p>
                      <a:pPr algn="ctr">
                        <a:spcBef>
                          <a:spcPts val="600"/>
                        </a:spcBef>
                        <a:spcAft>
                          <a:spcPts val="600"/>
                        </a:spcAft>
                      </a:pPr>
                      <a:endParaRPr lang="en-GB" sz="1100">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R="3810" algn="ctr">
                        <a:spcBef>
                          <a:spcPts val="600"/>
                        </a:spcBef>
                        <a:spcAft>
                          <a:spcPts val="600"/>
                        </a:spcAft>
                      </a:pPr>
                      <a:r>
                        <a:rPr lang="en-US" sz="1100">
                          <a:solidFill>
                            <a:schemeClr val="bg1"/>
                          </a:solidFill>
                          <a:effectLst/>
                          <a:latin typeface="Lato" panose="020F0502020204030203" pitchFamily="34" charset="0"/>
                          <a:ea typeface="Arial" panose="020B0604020202020204" pitchFamily="34" charset="0"/>
                          <a:cs typeface="Calibri" panose="020F0502020204030204" pitchFamily="34" charset="0"/>
                        </a:rPr>
                        <a:t>A/I/R</a:t>
                      </a:r>
                      <a:endParaRPr lang="en-GB" sz="1100">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09628830"/>
                  </a:ext>
                </a:extLst>
              </a:tr>
              <a:tr h="472248">
                <a:tc>
                  <a:txBody>
                    <a:bodyPr/>
                    <a:lstStyle/>
                    <a:p>
                      <a:pPr marL="95885" algn="just">
                        <a:lnSpc>
                          <a:spcPts val="1250"/>
                        </a:lnSpc>
                        <a:spcBef>
                          <a:spcPts val="600"/>
                        </a:spcBef>
                        <a:spcAft>
                          <a:spcPts val="600"/>
                        </a:spcAft>
                      </a:pPr>
                      <a:r>
                        <a:rPr lang="en-US" sz="1100">
                          <a:solidFill>
                            <a:schemeClr val="bg1"/>
                          </a:solidFill>
                          <a:effectLst/>
                          <a:latin typeface="Lato" panose="020F0502020204030203" pitchFamily="34" charset="0"/>
                          <a:ea typeface="Arial" panose="020B0604020202020204" pitchFamily="34" charset="0"/>
                          <a:cs typeface="Calibri" panose="020F0502020204030204" pitchFamily="34" charset="0"/>
                        </a:rPr>
                        <a:t>involvement in parish community</a:t>
                      </a:r>
                      <a:endParaRPr lang="en-GB" sz="1100">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600"/>
                        </a:spcBef>
                        <a:spcAft>
                          <a:spcPts val="600"/>
                        </a:spcAft>
                      </a:pPr>
                      <a:r>
                        <a:rPr lang="en-US" sz="1100">
                          <a:solidFill>
                            <a:schemeClr val="bg1"/>
                          </a:solidFill>
                          <a:effectLst/>
                          <a:latin typeface="Lato" panose="020F0502020204030203" pitchFamily="34" charset="0"/>
                          <a:ea typeface="Arial" panose="020B0604020202020204" pitchFamily="34" charset="0"/>
                          <a:cs typeface="Calibri" panose="020F0502020204030204" pitchFamily="34" charset="0"/>
                        </a:rPr>
                        <a:t> </a:t>
                      </a:r>
                      <a:endParaRPr lang="en-GB" sz="1100">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810" algn="ctr">
                        <a:spcBef>
                          <a:spcPts val="600"/>
                        </a:spcBef>
                        <a:spcAft>
                          <a:spcPts val="600"/>
                        </a:spcAft>
                      </a:pPr>
                      <a:r>
                        <a:rPr lang="en-US" sz="1100">
                          <a:solidFill>
                            <a:schemeClr val="bg1"/>
                          </a:solidFill>
                          <a:effectLst/>
                          <a:latin typeface="Lato" panose="020F0502020204030203" pitchFamily="34" charset="0"/>
                          <a:ea typeface="Wingdings 2" panose="05020102010507070707" pitchFamily="18" charset="2"/>
                          <a:cs typeface="Wingdings 2" panose="05020102010507070707" pitchFamily="18" charset="2"/>
                          <a:sym typeface="Wingdings" panose="05000000000000000000" pitchFamily="2" charset="2"/>
                        </a:rPr>
                        <a:t></a:t>
                      </a:r>
                      <a:endParaRPr lang="en-GB" sz="1100">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R="3810" algn="ctr">
                        <a:spcBef>
                          <a:spcPts val="600"/>
                        </a:spcBef>
                        <a:spcAft>
                          <a:spcPts val="600"/>
                        </a:spcAft>
                      </a:pPr>
                      <a:r>
                        <a:rPr lang="en-US" sz="1100">
                          <a:solidFill>
                            <a:schemeClr val="bg1"/>
                          </a:solidFill>
                          <a:effectLst/>
                          <a:latin typeface="Lato" panose="020F0502020204030203" pitchFamily="34" charset="0"/>
                          <a:ea typeface="Arial" panose="020B0604020202020204" pitchFamily="34" charset="0"/>
                          <a:cs typeface="Calibri" panose="020F0502020204030204" pitchFamily="34" charset="0"/>
                        </a:rPr>
                        <a:t>A/I/R</a:t>
                      </a:r>
                      <a:endParaRPr lang="en-GB" sz="1100">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98600975"/>
                  </a:ext>
                </a:extLst>
              </a:tr>
              <a:tr h="472248">
                <a:tc>
                  <a:txBody>
                    <a:bodyPr/>
                    <a:lstStyle/>
                    <a:p>
                      <a:pPr marL="95885" algn="just">
                        <a:lnSpc>
                          <a:spcPts val="1250"/>
                        </a:lnSpc>
                        <a:spcBef>
                          <a:spcPts val="600"/>
                        </a:spcBef>
                        <a:spcAft>
                          <a:spcPts val="600"/>
                        </a:spcAft>
                      </a:pPr>
                      <a:r>
                        <a:rPr lang="en-US" sz="1100">
                          <a:solidFill>
                            <a:schemeClr val="bg1"/>
                          </a:solidFill>
                          <a:effectLst/>
                          <a:latin typeface="Lato" panose="020F0502020204030203" pitchFamily="34" charset="0"/>
                          <a:ea typeface="Arial" panose="020B0604020202020204" pitchFamily="34" charset="0"/>
                          <a:cs typeface="Calibri" panose="020F0502020204030204" pitchFamily="34" charset="0"/>
                        </a:rPr>
                        <a:t>leading school worship</a:t>
                      </a:r>
                      <a:endParaRPr lang="en-GB" sz="1100">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600"/>
                        </a:spcBef>
                        <a:spcAft>
                          <a:spcPts val="600"/>
                        </a:spcAft>
                      </a:pPr>
                      <a:r>
                        <a:rPr lang="en-US" sz="1100">
                          <a:solidFill>
                            <a:schemeClr val="bg1"/>
                          </a:solidFill>
                          <a:effectLst/>
                          <a:latin typeface="Lato" panose="020F0502020204030203" pitchFamily="34" charset="0"/>
                          <a:ea typeface="Arial" panose="020B0604020202020204" pitchFamily="34" charset="0"/>
                          <a:cs typeface="Calibri" panose="020F0502020204030204" pitchFamily="34" charset="0"/>
                        </a:rPr>
                        <a:t> </a:t>
                      </a:r>
                      <a:endParaRPr lang="en-GB" sz="1100">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810" algn="ctr">
                        <a:spcBef>
                          <a:spcPts val="600"/>
                        </a:spcBef>
                        <a:spcAft>
                          <a:spcPts val="600"/>
                        </a:spcAft>
                      </a:pPr>
                      <a:r>
                        <a:rPr lang="en-US" sz="1100">
                          <a:solidFill>
                            <a:schemeClr val="bg1"/>
                          </a:solidFill>
                          <a:effectLst/>
                          <a:latin typeface="Lato" panose="020F0502020204030203" pitchFamily="34" charset="0"/>
                          <a:ea typeface="Wingdings 2" panose="05020102010507070707" pitchFamily="18" charset="2"/>
                          <a:cs typeface="Wingdings 2" panose="05020102010507070707" pitchFamily="18" charset="2"/>
                          <a:sym typeface="Wingdings" panose="05000000000000000000" pitchFamily="2" charset="2"/>
                        </a:rPr>
                        <a:t></a:t>
                      </a:r>
                      <a:endParaRPr lang="en-GB" sz="1100">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R="3810" algn="ctr">
                        <a:spcBef>
                          <a:spcPts val="600"/>
                        </a:spcBef>
                        <a:spcAft>
                          <a:spcPts val="600"/>
                        </a:spcAft>
                      </a:pPr>
                      <a:r>
                        <a:rPr lang="en-US" sz="1100">
                          <a:solidFill>
                            <a:schemeClr val="bg1"/>
                          </a:solidFill>
                          <a:effectLst/>
                          <a:latin typeface="Lato" panose="020F0502020204030203" pitchFamily="34" charset="0"/>
                          <a:ea typeface="Arial" panose="020B0604020202020204" pitchFamily="34" charset="0"/>
                          <a:cs typeface="Calibri" panose="020F0502020204030204" pitchFamily="34" charset="0"/>
                        </a:rPr>
                        <a:t>A/I/R</a:t>
                      </a:r>
                      <a:endParaRPr lang="en-GB" sz="1100">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79375433"/>
                  </a:ext>
                </a:extLst>
              </a:tr>
              <a:tr h="472248">
                <a:tc>
                  <a:txBody>
                    <a:bodyPr/>
                    <a:lstStyle/>
                    <a:p>
                      <a:pPr marL="95885" algn="ctr">
                        <a:spcBef>
                          <a:spcPts val="600"/>
                        </a:spcBef>
                        <a:spcAft>
                          <a:spcPts val="600"/>
                        </a:spcAft>
                      </a:pPr>
                      <a:r>
                        <a:rPr lang="en-US" sz="1100" b="1">
                          <a:solidFill>
                            <a:schemeClr val="bg1"/>
                          </a:solidFill>
                          <a:effectLst/>
                          <a:latin typeface="Lato" panose="020F0502020204030203" pitchFamily="34" charset="0"/>
                          <a:ea typeface="Calibri" panose="020F0502020204030204" pitchFamily="34" charset="0"/>
                          <a:cs typeface="Calibri" panose="020F0502020204030204" pitchFamily="34" charset="0"/>
                        </a:rPr>
                        <a:t>Qualifications</a:t>
                      </a:r>
                      <a:endParaRPr lang="en-GB" sz="1100">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B112B"/>
                    </a:solidFill>
                  </a:tcPr>
                </a:tc>
                <a:tc>
                  <a:txBody>
                    <a:bodyPr/>
                    <a:lstStyle/>
                    <a:p>
                      <a:pPr marL="55880" marR="48895" algn="ctr">
                        <a:lnSpc>
                          <a:spcPts val="1240"/>
                        </a:lnSpc>
                        <a:spcBef>
                          <a:spcPts val="600"/>
                        </a:spcBef>
                        <a:spcAft>
                          <a:spcPts val="600"/>
                        </a:spcAft>
                      </a:pPr>
                      <a:r>
                        <a:rPr lang="en-US" sz="1100" b="1">
                          <a:solidFill>
                            <a:schemeClr val="bg1"/>
                          </a:solidFill>
                          <a:effectLst/>
                          <a:latin typeface="Lato" panose="020F0502020204030203" pitchFamily="34" charset="0"/>
                          <a:ea typeface="Arial" panose="020B0604020202020204" pitchFamily="34" charset="0"/>
                          <a:cs typeface="Calibri" panose="020F0502020204030204" pitchFamily="34" charset="0"/>
                        </a:rPr>
                        <a:t>Essential</a:t>
                      </a:r>
                      <a:endParaRPr lang="en-GB" sz="1100">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B112B"/>
                    </a:solidFill>
                  </a:tcPr>
                </a:tc>
                <a:tc>
                  <a:txBody>
                    <a:bodyPr/>
                    <a:lstStyle/>
                    <a:p>
                      <a:pPr marL="68580" algn="ctr">
                        <a:lnSpc>
                          <a:spcPts val="1240"/>
                        </a:lnSpc>
                        <a:spcBef>
                          <a:spcPts val="600"/>
                        </a:spcBef>
                        <a:spcAft>
                          <a:spcPts val="600"/>
                        </a:spcAft>
                      </a:pPr>
                      <a:r>
                        <a:rPr lang="en-US" sz="1100" b="1">
                          <a:solidFill>
                            <a:schemeClr val="bg1"/>
                          </a:solidFill>
                          <a:effectLst/>
                          <a:latin typeface="Lato" panose="020F0502020204030203" pitchFamily="34" charset="0"/>
                          <a:ea typeface="Arial" panose="020B0604020202020204" pitchFamily="34" charset="0"/>
                          <a:cs typeface="Calibri" panose="020F0502020204030204" pitchFamily="34" charset="0"/>
                        </a:rPr>
                        <a:t>Desirable</a:t>
                      </a:r>
                      <a:endParaRPr lang="en-GB" sz="1100">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B112B"/>
                    </a:solidFill>
                  </a:tcPr>
                </a:tc>
                <a:tc>
                  <a:txBody>
                    <a:bodyPr/>
                    <a:lstStyle/>
                    <a:p>
                      <a:pPr marR="158750" algn="r">
                        <a:lnSpc>
                          <a:spcPts val="1240"/>
                        </a:lnSpc>
                        <a:spcBef>
                          <a:spcPts val="600"/>
                        </a:spcBef>
                        <a:spcAft>
                          <a:spcPts val="600"/>
                        </a:spcAft>
                      </a:pPr>
                      <a:r>
                        <a:rPr lang="en-US" sz="1100" b="1">
                          <a:solidFill>
                            <a:schemeClr val="bg1"/>
                          </a:solidFill>
                          <a:effectLst/>
                          <a:latin typeface="Lato" panose="020F0502020204030203" pitchFamily="34" charset="0"/>
                          <a:ea typeface="Arial" panose="020B0604020202020204" pitchFamily="34" charset="0"/>
                          <a:cs typeface="Calibri" panose="020F0502020204030204" pitchFamily="34" charset="0"/>
                        </a:rPr>
                        <a:t>Source</a:t>
                      </a:r>
                      <a:endParaRPr lang="en-GB" sz="1100">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B112B"/>
                    </a:solidFill>
                  </a:tcPr>
                </a:tc>
                <a:extLst>
                  <a:ext uri="{0D108BD9-81ED-4DB2-BD59-A6C34878D82A}">
                    <a16:rowId xmlns:a16="http://schemas.microsoft.com/office/drawing/2014/main" val="3881480071"/>
                  </a:ext>
                </a:extLst>
              </a:tr>
              <a:tr h="472248">
                <a:tc>
                  <a:txBody>
                    <a:bodyPr/>
                    <a:lstStyle/>
                    <a:p>
                      <a:pPr marL="81280" algn="l">
                        <a:lnSpc>
                          <a:spcPts val="1250"/>
                        </a:lnSpc>
                        <a:spcBef>
                          <a:spcPts val="600"/>
                        </a:spcBef>
                        <a:spcAft>
                          <a:spcPts val="600"/>
                        </a:spcAft>
                      </a:pPr>
                      <a:r>
                        <a:rPr lang="en-US" sz="1100">
                          <a:solidFill>
                            <a:schemeClr val="bg1"/>
                          </a:solidFill>
                          <a:effectLst/>
                          <a:latin typeface="Lato" panose="020F0502020204030203" pitchFamily="34" charset="0"/>
                          <a:ea typeface="Arial" panose="020B0604020202020204" pitchFamily="34" charset="0"/>
                          <a:cs typeface="Calibri" panose="020F0502020204030204" pitchFamily="34" charset="0"/>
                        </a:rPr>
                        <a:t>Qualified teacher status</a:t>
                      </a:r>
                      <a:endParaRPr lang="en-GB" sz="1100">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985" algn="ctr">
                        <a:lnSpc>
                          <a:spcPts val="1240"/>
                        </a:lnSpc>
                        <a:spcBef>
                          <a:spcPts val="600"/>
                        </a:spcBef>
                        <a:spcAft>
                          <a:spcPts val="600"/>
                        </a:spcAft>
                      </a:pPr>
                      <a:r>
                        <a:rPr lang="en-US" sz="1100">
                          <a:solidFill>
                            <a:schemeClr val="bg1"/>
                          </a:solidFill>
                          <a:effectLst/>
                          <a:latin typeface="Lato" panose="020F0502020204030203" pitchFamily="34" charset="0"/>
                          <a:ea typeface="Wingdings 2" panose="05020102010507070707" pitchFamily="18" charset="2"/>
                          <a:cs typeface="Wingdings 2" panose="05020102010507070707" pitchFamily="18" charset="2"/>
                          <a:sym typeface="Wingdings" panose="05000000000000000000" pitchFamily="2" charset="2"/>
                        </a:rPr>
                        <a:t></a:t>
                      </a:r>
                      <a:endParaRPr lang="en-GB" sz="1100">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600"/>
                        </a:spcBef>
                        <a:spcAft>
                          <a:spcPts val="600"/>
                        </a:spcAft>
                      </a:pPr>
                      <a:r>
                        <a:rPr lang="en-US" sz="1100">
                          <a:solidFill>
                            <a:schemeClr val="bg1"/>
                          </a:solidFill>
                          <a:effectLst/>
                          <a:latin typeface="Lato" panose="020F0502020204030203" pitchFamily="34" charset="0"/>
                          <a:ea typeface="Arial" panose="020B0604020202020204" pitchFamily="34" charset="0"/>
                          <a:cs typeface="Calibri" panose="020F0502020204030204" pitchFamily="34" charset="0"/>
                        </a:rPr>
                        <a:t> </a:t>
                      </a:r>
                      <a:endParaRPr lang="en-GB" sz="1100">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R="3810" algn="ctr">
                        <a:spcBef>
                          <a:spcPts val="600"/>
                        </a:spcBef>
                        <a:spcAft>
                          <a:spcPts val="600"/>
                        </a:spcAft>
                      </a:pPr>
                      <a:r>
                        <a:rPr lang="en-US" sz="1100">
                          <a:solidFill>
                            <a:schemeClr val="bg1"/>
                          </a:solidFill>
                          <a:effectLst/>
                          <a:latin typeface="Lato" panose="020F0502020204030203" pitchFamily="34" charset="0"/>
                          <a:ea typeface="Arial" panose="020B0604020202020204" pitchFamily="34" charset="0"/>
                          <a:cs typeface="Calibri" panose="020F0502020204030204" pitchFamily="34" charset="0"/>
                        </a:rPr>
                        <a:t>A/CC</a:t>
                      </a:r>
                      <a:endParaRPr lang="en-GB" sz="1100">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41154240"/>
                  </a:ext>
                </a:extLst>
              </a:tr>
              <a:tr h="472248">
                <a:tc>
                  <a:txBody>
                    <a:bodyPr/>
                    <a:lstStyle/>
                    <a:p>
                      <a:pPr marL="81280" algn="l">
                        <a:lnSpc>
                          <a:spcPts val="1250"/>
                        </a:lnSpc>
                        <a:spcBef>
                          <a:spcPts val="600"/>
                        </a:spcBef>
                        <a:spcAft>
                          <a:spcPts val="600"/>
                        </a:spcAft>
                      </a:pPr>
                      <a:r>
                        <a:rPr lang="en-US" sz="1100">
                          <a:solidFill>
                            <a:schemeClr val="bg1"/>
                          </a:solidFill>
                          <a:effectLst/>
                          <a:latin typeface="Lato" panose="020F0502020204030203" pitchFamily="34" charset="0"/>
                          <a:ea typeface="Arial" panose="020B0604020202020204" pitchFamily="34" charset="0"/>
                          <a:cs typeface="Calibri" panose="020F0502020204030204" pitchFamily="34" charset="0"/>
                        </a:rPr>
                        <a:t>Relevant Degree</a:t>
                      </a:r>
                      <a:endParaRPr lang="en-GB" sz="1100">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5715" algn="ctr">
                        <a:lnSpc>
                          <a:spcPts val="1280"/>
                        </a:lnSpc>
                        <a:spcBef>
                          <a:spcPts val="600"/>
                        </a:spcBef>
                        <a:spcAft>
                          <a:spcPts val="600"/>
                        </a:spcAft>
                      </a:pPr>
                      <a:r>
                        <a:rPr lang="en-US" sz="1100">
                          <a:solidFill>
                            <a:schemeClr val="bg1"/>
                          </a:solidFill>
                          <a:effectLst/>
                          <a:latin typeface="Lato" panose="020F0502020204030203" pitchFamily="34" charset="0"/>
                          <a:ea typeface="Wingdings 2" panose="05020102010507070707" pitchFamily="18" charset="2"/>
                          <a:cs typeface="Wingdings 2" panose="05020102010507070707" pitchFamily="18" charset="2"/>
                          <a:sym typeface="Wingdings" panose="05000000000000000000" pitchFamily="2" charset="2"/>
                        </a:rPr>
                        <a:t></a:t>
                      </a:r>
                      <a:endParaRPr lang="en-GB" sz="1100">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600"/>
                        </a:spcBef>
                        <a:spcAft>
                          <a:spcPts val="600"/>
                        </a:spcAft>
                      </a:pPr>
                      <a:r>
                        <a:rPr lang="en-US" sz="1100">
                          <a:solidFill>
                            <a:schemeClr val="bg1"/>
                          </a:solidFill>
                          <a:effectLst/>
                          <a:latin typeface="Lato" panose="020F0502020204030203" pitchFamily="34" charset="0"/>
                          <a:ea typeface="Arial" panose="020B0604020202020204" pitchFamily="34" charset="0"/>
                          <a:cs typeface="Calibri" panose="020F0502020204030204" pitchFamily="34" charset="0"/>
                        </a:rPr>
                        <a:t> </a:t>
                      </a:r>
                      <a:endParaRPr lang="en-GB" sz="1100">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R="3810" algn="ctr">
                        <a:spcBef>
                          <a:spcPts val="600"/>
                        </a:spcBef>
                        <a:spcAft>
                          <a:spcPts val="600"/>
                        </a:spcAft>
                      </a:pPr>
                      <a:r>
                        <a:rPr lang="en-US" sz="1100">
                          <a:solidFill>
                            <a:schemeClr val="bg1"/>
                          </a:solidFill>
                          <a:effectLst/>
                          <a:latin typeface="Lato" panose="020F0502020204030203" pitchFamily="34" charset="0"/>
                          <a:ea typeface="Arial" panose="020B0604020202020204" pitchFamily="34" charset="0"/>
                          <a:cs typeface="Calibri" panose="020F0502020204030204" pitchFamily="34" charset="0"/>
                        </a:rPr>
                        <a:t>A/CC</a:t>
                      </a:r>
                      <a:endParaRPr lang="en-GB" sz="1100">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91176902"/>
                  </a:ext>
                </a:extLst>
              </a:tr>
              <a:tr h="472248">
                <a:tc>
                  <a:txBody>
                    <a:bodyPr/>
                    <a:lstStyle/>
                    <a:p>
                      <a:pPr marL="81280" algn="l">
                        <a:spcBef>
                          <a:spcPts val="600"/>
                        </a:spcBef>
                        <a:spcAft>
                          <a:spcPts val="600"/>
                        </a:spcAft>
                      </a:pPr>
                      <a:r>
                        <a:rPr lang="en-US" sz="1100">
                          <a:solidFill>
                            <a:schemeClr val="bg1"/>
                          </a:solidFill>
                          <a:effectLst/>
                          <a:latin typeface="Lato" panose="020F0502020204030203" pitchFamily="34" charset="0"/>
                          <a:ea typeface="Arial" panose="020B0604020202020204" pitchFamily="34" charset="0"/>
                          <a:cs typeface="Calibri" panose="020F0502020204030204" pitchFamily="34" charset="0"/>
                        </a:rPr>
                        <a:t>CCRS/CTC (or equivalent) or commitment to obtaining the certificate</a:t>
                      </a:r>
                      <a:endParaRPr lang="en-GB" sz="1100">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5715" algn="ctr">
                        <a:lnSpc>
                          <a:spcPts val="1290"/>
                        </a:lnSpc>
                        <a:spcBef>
                          <a:spcPts val="600"/>
                        </a:spcBef>
                        <a:spcAft>
                          <a:spcPts val="600"/>
                        </a:spcAft>
                      </a:pPr>
                      <a:r>
                        <a:rPr lang="en-US" sz="1100">
                          <a:solidFill>
                            <a:schemeClr val="bg1"/>
                          </a:solidFill>
                          <a:effectLst/>
                          <a:latin typeface="Lato" panose="020F0502020204030203" pitchFamily="34" charset="0"/>
                          <a:ea typeface="Arial" panose="020B0604020202020204" pitchFamily="34" charset="0"/>
                          <a:cs typeface="Calibri" panose="020F0502020204030204" pitchFamily="34" charset="0"/>
                        </a:rPr>
                        <a:t> </a:t>
                      </a:r>
                      <a:endParaRPr lang="en-GB" sz="1100">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600"/>
                        </a:spcBef>
                        <a:spcAft>
                          <a:spcPts val="600"/>
                        </a:spcAft>
                      </a:pPr>
                      <a:r>
                        <a:rPr lang="en-US" sz="1100">
                          <a:solidFill>
                            <a:schemeClr val="bg1"/>
                          </a:solidFill>
                          <a:effectLst/>
                          <a:latin typeface="Lato" panose="020F0502020204030203" pitchFamily="34" charset="0"/>
                          <a:ea typeface="Wingdings 2" panose="05020102010507070707" pitchFamily="18" charset="2"/>
                          <a:cs typeface="Wingdings 2" panose="05020102010507070707" pitchFamily="18" charset="2"/>
                          <a:sym typeface="Wingdings" panose="05000000000000000000" pitchFamily="2" charset="2"/>
                        </a:rPr>
                        <a:t></a:t>
                      </a:r>
                      <a:endParaRPr lang="en-GB" sz="1100">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R="3810" algn="ctr">
                        <a:spcBef>
                          <a:spcPts val="600"/>
                        </a:spcBef>
                        <a:spcAft>
                          <a:spcPts val="600"/>
                        </a:spcAft>
                      </a:pPr>
                      <a:r>
                        <a:rPr lang="en-US" sz="1100">
                          <a:solidFill>
                            <a:schemeClr val="bg1"/>
                          </a:solidFill>
                          <a:effectLst/>
                          <a:latin typeface="Lato" panose="020F0502020204030203" pitchFamily="34" charset="0"/>
                          <a:ea typeface="Arial" panose="020B0604020202020204" pitchFamily="34" charset="0"/>
                          <a:cs typeface="Calibri" panose="020F0502020204030204" pitchFamily="34" charset="0"/>
                        </a:rPr>
                        <a:t>A/CC/I</a:t>
                      </a:r>
                      <a:endParaRPr lang="en-GB" sz="1100">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70970725"/>
                  </a:ext>
                </a:extLst>
              </a:tr>
            </a:tbl>
          </a:graphicData>
        </a:graphic>
      </p:graphicFrame>
    </p:spTree>
    <p:extLst>
      <p:ext uri="{BB962C8B-B14F-4D97-AF65-F5344CB8AC3E}">
        <p14:creationId xmlns:p14="http://schemas.microsoft.com/office/powerpoint/2010/main" val="271836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B112B"/>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613B4A9-1C7C-4729-A016-AB42D3979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8FAE366-C717-1F8B-5F6D-C4A7FD425E81}"/>
              </a:ext>
            </a:extLst>
          </p:cNvPr>
          <p:cNvPicPr>
            <a:picLocks noChangeAspect="1"/>
          </p:cNvPicPr>
          <p:nvPr/>
        </p:nvPicPr>
        <p:blipFill>
          <a:blip r:embed="rId2">
            <a:extLst>
              <a:ext uri="{28A0092B-C50C-407E-A947-70E740481C1C}">
                <a14:useLocalDpi xmlns:a14="http://schemas.microsoft.com/office/drawing/2010/main" val="0"/>
              </a:ext>
            </a:extLst>
          </a:blip>
          <a:srcRect l="26582" r="26582"/>
          <a:stretch/>
        </p:blipFill>
        <p:spPr>
          <a:xfrm>
            <a:off x="7379724" y="0"/>
            <a:ext cx="4812276" cy="6857990"/>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
        <p:nvSpPr>
          <p:cNvPr id="6" name="Title 4">
            <a:extLst>
              <a:ext uri="{FF2B5EF4-FFF2-40B4-BE49-F238E27FC236}">
                <a16:creationId xmlns:a16="http://schemas.microsoft.com/office/drawing/2014/main" id="{562A5D53-623C-6D81-C2B9-E7DC3C25CED8}"/>
              </a:ext>
            </a:extLst>
          </p:cNvPr>
          <p:cNvSpPr>
            <a:spLocks noGrp="1"/>
          </p:cNvSpPr>
          <p:nvPr>
            <p:ph type="title"/>
          </p:nvPr>
        </p:nvSpPr>
        <p:spPr>
          <a:xfrm>
            <a:off x="8045041" y="5327009"/>
            <a:ext cx="3726849" cy="1377744"/>
          </a:xfrm>
        </p:spPr>
        <p:txBody>
          <a:bodyPr>
            <a:normAutofit fontScale="90000"/>
          </a:bodyPr>
          <a:lstStyle/>
          <a:p>
            <a:pPr algn="ctr"/>
            <a:r>
              <a:rPr lang="en-GB" sz="4800" i="1">
                <a:solidFill>
                  <a:schemeClr val="bg1"/>
                </a:solidFill>
                <a:latin typeface="Cardo" panose="02020600000000000000" pitchFamily="18" charset="-79"/>
                <a:ea typeface="Cardo" panose="02020600000000000000" pitchFamily="18" charset="-79"/>
                <a:cs typeface="Cardo" panose="02020600000000000000" pitchFamily="18" charset="-79"/>
              </a:rPr>
              <a:t>The person continued</a:t>
            </a:r>
          </a:p>
        </p:txBody>
      </p:sp>
      <p:graphicFrame>
        <p:nvGraphicFramePr>
          <p:cNvPr id="2" name="Table 1">
            <a:extLst>
              <a:ext uri="{FF2B5EF4-FFF2-40B4-BE49-F238E27FC236}">
                <a16:creationId xmlns:a16="http://schemas.microsoft.com/office/drawing/2014/main" id="{3C5A9407-7459-9311-2258-C3044373E58B}"/>
              </a:ext>
            </a:extLst>
          </p:cNvPr>
          <p:cNvGraphicFramePr>
            <a:graphicFrameLocks noGrp="1"/>
          </p:cNvGraphicFramePr>
          <p:nvPr>
            <p:extLst>
              <p:ext uri="{D42A27DB-BD31-4B8C-83A1-F6EECF244321}">
                <p14:modId xmlns:p14="http://schemas.microsoft.com/office/powerpoint/2010/main" val="2345723588"/>
              </p:ext>
            </p:extLst>
          </p:nvPr>
        </p:nvGraphicFramePr>
        <p:xfrm>
          <a:off x="112738" y="112127"/>
          <a:ext cx="7154248" cy="6555574"/>
        </p:xfrm>
        <a:graphic>
          <a:graphicData uri="http://schemas.openxmlformats.org/drawingml/2006/table">
            <a:tbl>
              <a:tblPr firstRow="1" firstCol="1" lastRow="1" lastCol="1" bandRow="1" bandCol="1">
                <a:tableStyleId>{5940675A-B579-460E-94D1-54222C63F5DA}</a:tableStyleId>
              </a:tblPr>
              <a:tblGrid>
                <a:gridCol w="4348951">
                  <a:extLst>
                    <a:ext uri="{9D8B030D-6E8A-4147-A177-3AD203B41FA5}">
                      <a16:colId xmlns:a16="http://schemas.microsoft.com/office/drawing/2014/main" val="324123356"/>
                    </a:ext>
                  </a:extLst>
                </a:gridCol>
                <a:gridCol w="935099">
                  <a:extLst>
                    <a:ext uri="{9D8B030D-6E8A-4147-A177-3AD203B41FA5}">
                      <a16:colId xmlns:a16="http://schemas.microsoft.com/office/drawing/2014/main" val="4002299545"/>
                    </a:ext>
                  </a:extLst>
                </a:gridCol>
                <a:gridCol w="935099">
                  <a:extLst>
                    <a:ext uri="{9D8B030D-6E8A-4147-A177-3AD203B41FA5}">
                      <a16:colId xmlns:a16="http://schemas.microsoft.com/office/drawing/2014/main" val="3083336954"/>
                    </a:ext>
                  </a:extLst>
                </a:gridCol>
                <a:gridCol w="935099">
                  <a:extLst>
                    <a:ext uri="{9D8B030D-6E8A-4147-A177-3AD203B41FA5}">
                      <a16:colId xmlns:a16="http://schemas.microsoft.com/office/drawing/2014/main" val="3412861975"/>
                    </a:ext>
                  </a:extLst>
                </a:gridCol>
              </a:tblGrid>
              <a:tr h="411103">
                <a:tc>
                  <a:txBody>
                    <a:bodyPr/>
                    <a:lstStyle/>
                    <a:p>
                      <a:pPr marL="72000" marR="71755" lvl="0" indent="0" algn="ctr" defTabSz="914377" rtl="0" eaLnBrk="1" fontAlgn="base" latinLnBrk="0" hangingPunct="0">
                        <a:lnSpc>
                          <a:spcPts val="1200"/>
                        </a:lnSpc>
                        <a:spcBef>
                          <a:spcPts val="600"/>
                        </a:spcBef>
                        <a:spcAft>
                          <a:spcPts val="600"/>
                        </a:spcAft>
                        <a:buClrTx/>
                        <a:buSzTx/>
                        <a:buFontTx/>
                        <a:buNone/>
                        <a:tabLst/>
                        <a:defRPr/>
                      </a:pPr>
                      <a:r>
                        <a:rPr lang="en-US" sz="1100" b="1">
                          <a:solidFill>
                            <a:schemeClr val="bg1"/>
                          </a:solidFill>
                          <a:effectLst/>
                          <a:latin typeface="Lato" panose="020F0502020204030203" pitchFamily="34" charset="0"/>
                          <a:ea typeface="Arial" panose="020B0604020202020204" pitchFamily="34" charset="0"/>
                          <a:cs typeface="Times New Roman" panose="02020603050405020304" pitchFamily="18" charset="0"/>
                        </a:rPr>
                        <a:t>Experience and knowledge of teaching</a:t>
                      </a:r>
                      <a:endParaRPr lang="en-GB" sz="1100" b="1">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ts val="1355"/>
                        </a:lnSpc>
                        <a:spcBef>
                          <a:spcPts val="600"/>
                        </a:spcBef>
                        <a:spcAft>
                          <a:spcPts val="600"/>
                        </a:spcAft>
                        <a:buClrTx/>
                        <a:buSzTx/>
                        <a:buFontTx/>
                        <a:buNone/>
                        <a:tabLst/>
                        <a:defRPr/>
                      </a:pPr>
                      <a:r>
                        <a:rPr lang="en-US" sz="1100" b="1">
                          <a:solidFill>
                            <a:schemeClr val="bg1"/>
                          </a:solidFill>
                          <a:effectLst/>
                          <a:latin typeface="Lato" panose="020F0502020204030203" pitchFamily="34" charset="0"/>
                        </a:rPr>
                        <a:t>Essential</a:t>
                      </a:r>
                      <a:endParaRPr lang="en-GB" sz="1100" b="1">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ts val="1355"/>
                        </a:lnSpc>
                        <a:spcBef>
                          <a:spcPts val="600"/>
                        </a:spcBef>
                        <a:spcAft>
                          <a:spcPts val="600"/>
                        </a:spcAft>
                        <a:buClrTx/>
                        <a:buSzTx/>
                        <a:buFontTx/>
                        <a:buNone/>
                        <a:tabLst/>
                        <a:defRPr/>
                      </a:pPr>
                      <a:r>
                        <a:rPr lang="en-US" sz="1100" b="1">
                          <a:solidFill>
                            <a:schemeClr val="bg1"/>
                          </a:solidFill>
                          <a:effectLst/>
                          <a:latin typeface="Lato" panose="020F0502020204030203" pitchFamily="34" charset="0"/>
                        </a:rPr>
                        <a:t>Desirable</a:t>
                      </a:r>
                      <a:endParaRPr lang="en-GB" sz="1100" b="1">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ct val="100000"/>
                        </a:lnSpc>
                        <a:spcBef>
                          <a:spcPts val="600"/>
                        </a:spcBef>
                        <a:spcAft>
                          <a:spcPts val="600"/>
                        </a:spcAft>
                        <a:buClrTx/>
                        <a:buSzTx/>
                        <a:buFontTx/>
                        <a:buNone/>
                        <a:tabLst/>
                        <a:defRPr/>
                      </a:pPr>
                      <a:r>
                        <a:rPr lang="en-GB" sz="1100" b="1">
                          <a:solidFill>
                            <a:schemeClr val="bg1"/>
                          </a:solidFill>
                          <a:effectLst/>
                          <a:latin typeface="Lato" panose="020F0502020204030203" pitchFamily="34" charset="0"/>
                          <a:ea typeface="Arial" panose="020B0604020202020204" pitchFamily="34" charset="0"/>
                          <a:cs typeface="Times New Roman" panose="02020603050405020304" pitchFamily="18" charset="0"/>
                        </a:rPr>
                        <a:t>Source</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40764232"/>
                  </a:ext>
                </a:extLst>
              </a:tr>
              <a:tr h="411103">
                <a:tc>
                  <a:txBody>
                    <a:bodyPr/>
                    <a:lstStyle/>
                    <a:p>
                      <a:pPr marL="72000" marR="71755" algn="just" fontAlgn="base" hangingPunct="0">
                        <a:lnSpc>
                          <a:spcPts val="1200"/>
                        </a:lnSpc>
                        <a:spcBef>
                          <a:spcPts val="600"/>
                        </a:spcBef>
                        <a:spcAft>
                          <a:spcPts val="600"/>
                        </a:spcAft>
                      </a:pPr>
                      <a:r>
                        <a:rPr lang="en-GB" sz="1100">
                          <a:solidFill>
                            <a:schemeClr val="bg1"/>
                          </a:solidFill>
                          <a:effectLst/>
                          <a:latin typeface="Lato" panose="020F0502020204030203" pitchFamily="34" charset="0"/>
                          <a:ea typeface="Calibri" panose="020F0502020204030204" pitchFamily="34" charset="0"/>
                          <a:cs typeface="Times New Roman" panose="02020603050405020304" pitchFamily="18" charset="0"/>
                        </a:rPr>
                        <a:t>experience of teaching in more than one school</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ts val="1355"/>
                        </a:lnSpc>
                        <a:spcBef>
                          <a:spcPts val="600"/>
                        </a:spcBef>
                        <a:spcAft>
                          <a:spcPts val="600"/>
                        </a:spcAft>
                      </a:pPr>
                      <a:endParaRPr lang="en-GB" sz="1100">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ts val="1355"/>
                        </a:lnSpc>
                        <a:spcBef>
                          <a:spcPts val="600"/>
                        </a:spcBef>
                        <a:spcAft>
                          <a:spcPts val="600"/>
                        </a:spcAft>
                        <a:buClrTx/>
                        <a:buSzTx/>
                        <a:buFontTx/>
                        <a:buNone/>
                        <a:tabLst/>
                        <a:defRPr/>
                      </a:pPr>
                      <a:r>
                        <a:rPr lang="en-US" sz="1100">
                          <a:solidFill>
                            <a:schemeClr val="bg1"/>
                          </a:solidFill>
                          <a:effectLst/>
                          <a:latin typeface="Lato" panose="020F0502020204030203" pitchFamily="34" charset="0"/>
                        </a:rPr>
                        <a:t> </a:t>
                      </a:r>
                      <a:r>
                        <a:rPr kumimoji="0" lang="en-US" sz="1200" b="0" i="0" u="none" strike="noStrike" kern="1200" cap="none" spc="0" normalizeH="0" baseline="0" noProof="0">
                          <a:ln>
                            <a:noFill/>
                          </a:ln>
                          <a:solidFill>
                            <a:srgbClr val="FFFFFF"/>
                          </a:solidFill>
                          <a:effectLst/>
                          <a:uLnTx/>
                          <a:uFillTx/>
                          <a:latin typeface="Lato" panose="020F0502020204030203" pitchFamily="34" charset="0"/>
                          <a:ea typeface="+mn-ea"/>
                          <a:cs typeface="+mn-cs"/>
                          <a:sym typeface="Wingdings 2" panose="05020102010507070707" pitchFamily="18" charset="2"/>
                        </a:rPr>
                        <a:t></a:t>
                      </a:r>
                      <a:endParaRPr kumimoji="0" lang="en-GB" sz="1100" b="0" i="0" u="none" strike="noStrike" kern="1200" cap="none" spc="0" normalizeH="0" baseline="0" noProof="0">
                        <a:ln>
                          <a:noFill/>
                        </a:ln>
                        <a:solidFill>
                          <a:srgbClr val="FFFFFF"/>
                        </a:solidFill>
                        <a:effectLst/>
                        <a:uLnTx/>
                        <a:uFillTx/>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600"/>
                        </a:spcBef>
                        <a:spcAft>
                          <a:spcPts val="600"/>
                        </a:spcAft>
                      </a:pPr>
                      <a:r>
                        <a:rPr lang="en-US" sz="1100">
                          <a:solidFill>
                            <a:schemeClr val="bg1"/>
                          </a:solidFill>
                          <a:effectLst/>
                          <a:latin typeface="Lato" panose="020F0502020204030203" pitchFamily="34" charset="0"/>
                        </a:rPr>
                        <a:t>A</a:t>
                      </a:r>
                      <a:endParaRPr lang="en-GB" sz="1100">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12353546"/>
                  </a:ext>
                </a:extLst>
              </a:tr>
              <a:tr h="368599">
                <a:tc>
                  <a:txBody>
                    <a:bodyPr/>
                    <a:lstStyle/>
                    <a:p>
                      <a:pPr marL="72000" marR="71755" algn="just" fontAlgn="base" hangingPunct="0">
                        <a:lnSpc>
                          <a:spcPts val="1200"/>
                        </a:lnSpc>
                        <a:spcBef>
                          <a:spcPts val="600"/>
                        </a:spcBef>
                        <a:spcAft>
                          <a:spcPts val="600"/>
                        </a:spcAft>
                      </a:pPr>
                      <a:r>
                        <a:rPr lang="en-GB" sz="1100">
                          <a:solidFill>
                            <a:schemeClr val="bg1"/>
                          </a:solidFill>
                          <a:effectLst/>
                          <a:latin typeface="Lato" panose="020F0502020204030203" pitchFamily="34" charset="0"/>
                          <a:ea typeface="Calibri" panose="020F0502020204030204" pitchFamily="34" charset="0"/>
                          <a:cs typeface="Arial" panose="020B0604020202020204" pitchFamily="34" charset="0"/>
                        </a:rPr>
                        <a:t>able to teach high quality lessons at all Key Stages </a:t>
                      </a:r>
                      <a:endParaRPr lang="en-GB" sz="1100">
                        <a:solidFill>
                          <a:schemeClr val="bg1"/>
                        </a:solidFill>
                        <a:effectLst/>
                        <a:latin typeface="Lato" panose="020F0502020204030203"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ts val="1355"/>
                        </a:lnSpc>
                        <a:spcBef>
                          <a:spcPts val="600"/>
                        </a:spcBef>
                        <a:spcAft>
                          <a:spcPts val="600"/>
                        </a:spcAft>
                      </a:pPr>
                      <a:r>
                        <a:rPr lang="en-US" sz="1200">
                          <a:solidFill>
                            <a:schemeClr val="bg1"/>
                          </a:solidFill>
                          <a:effectLst/>
                          <a:latin typeface="Lato" panose="020F0502020204030203" pitchFamily="34" charset="0"/>
                          <a:sym typeface="Wingdings 2" panose="05020102010507070707" pitchFamily="18" charset="2"/>
                        </a:rPr>
                        <a:t></a:t>
                      </a:r>
                      <a:endParaRPr lang="en-GB" sz="1100">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600"/>
                        </a:spcBef>
                        <a:spcAft>
                          <a:spcPts val="600"/>
                        </a:spcAft>
                      </a:pPr>
                      <a:r>
                        <a:rPr lang="en-US" sz="1100">
                          <a:solidFill>
                            <a:schemeClr val="bg1"/>
                          </a:solidFill>
                          <a:effectLst/>
                          <a:latin typeface="Lato" panose="020F0502020204030203" pitchFamily="34" charset="0"/>
                        </a:rPr>
                        <a:t> </a:t>
                      </a:r>
                      <a:endParaRPr lang="en-GB" sz="1100">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600"/>
                        </a:spcBef>
                        <a:spcAft>
                          <a:spcPts val="600"/>
                        </a:spcAft>
                      </a:pPr>
                      <a:r>
                        <a:rPr lang="en-US" sz="1100">
                          <a:solidFill>
                            <a:schemeClr val="bg1"/>
                          </a:solidFill>
                          <a:effectLst/>
                          <a:latin typeface="Lato" panose="020F0502020204030203" pitchFamily="34" charset="0"/>
                        </a:rPr>
                        <a:t>A/I/R</a:t>
                      </a:r>
                      <a:endParaRPr lang="en-GB" sz="1100">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27032782"/>
                  </a:ext>
                </a:extLst>
              </a:tr>
              <a:tr h="407380">
                <a:tc>
                  <a:txBody>
                    <a:bodyPr/>
                    <a:lstStyle/>
                    <a:p>
                      <a:pPr marL="72000" marR="71755" lvl="0" indent="0" algn="l" defTabSz="914377" rtl="0" eaLnBrk="1" fontAlgn="base" latinLnBrk="0" hangingPunct="0">
                        <a:lnSpc>
                          <a:spcPts val="1200"/>
                        </a:lnSpc>
                        <a:spcBef>
                          <a:spcPts val="600"/>
                        </a:spcBef>
                        <a:spcAft>
                          <a:spcPts val="600"/>
                        </a:spcAft>
                        <a:buClrTx/>
                        <a:buSzTx/>
                        <a:buFontTx/>
                        <a:buNone/>
                        <a:tabLst/>
                        <a:defRPr/>
                      </a:pPr>
                      <a:r>
                        <a:rPr lang="en-GB" sz="1100">
                          <a:solidFill>
                            <a:schemeClr val="bg1"/>
                          </a:solidFill>
                          <a:effectLst/>
                          <a:latin typeface="Lato" panose="020F0502020204030203" pitchFamily="34" charset="0"/>
                          <a:ea typeface="Calibri" panose="020F0502020204030204" pitchFamily="34" charset="0"/>
                          <a:cs typeface="Arial" panose="020B0604020202020204" pitchFamily="34" charset="0"/>
                        </a:rPr>
                        <a:t>sound understanding of planning and assessment</a:t>
                      </a:r>
                      <a:endParaRPr lang="en-GB" sz="1100" b="0">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ts val="1355"/>
                        </a:lnSpc>
                        <a:spcBef>
                          <a:spcPts val="60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Lato" panose="020F0502020204030203" pitchFamily="34" charset="0"/>
                          <a:ea typeface="+mn-ea"/>
                          <a:cs typeface="+mn-cs"/>
                          <a:sym typeface="Wingdings 2" panose="05020102010507070707" pitchFamily="18" charset="2"/>
                        </a:rPr>
                        <a:t></a:t>
                      </a:r>
                      <a:endParaRPr kumimoji="0" lang="en-GB" sz="1100" b="0" i="0" u="none" strike="noStrike" kern="1200" cap="none" spc="0" normalizeH="0" baseline="0" noProof="0">
                        <a:ln>
                          <a:noFill/>
                        </a:ln>
                        <a:solidFill>
                          <a:srgbClr val="FFFFFF"/>
                        </a:solidFill>
                        <a:effectLst/>
                        <a:uLnTx/>
                        <a:uFillTx/>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spcBef>
                          <a:spcPts val="600"/>
                        </a:spcBef>
                        <a:spcAft>
                          <a:spcPts val="600"/>
                        </a:spcAft>
                      </a:pPr>
                      <a:endParaRPr lang="en-GB" sz="1100" b="0">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600"/>
                        </a:spcBef>
                        <a:spcAft>
                          <a:spcPts val="600"/>
                        </a:spcAft>
                      </a:pPr>
                      <a:r>
                        <a:rPr lang="en-GB" sz="1100" b="0">
                          <a:solidFill>
                            <a:schemeClr val="bg1"/>
                          </a:solidFill>
                          <a:effectLst/>
                          <a:latin typeface="Lato" panose="020F0502020204030203" pitchFamily="34" charset="0"/>
                          <a:ea typeface="Arial" panose="020B0604020202020204" pitchFamily="34" charset="0"/>
                          <a:cs typeface="Times New Roman" panose="02020603050405020304" pitchFamily="18" charset="0"/>
                        </a:rPr>
                        <a:t>A/I/R</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18483967"/>
                  </a:ext>
                </a:extLst>
              </a:tr>
              <a:tr h="354325">
                <a:tc>
                  <a:txBody>
                    <a:bodyPr/>
                    <a:lstStyle/>
                    <a:p>
                      <a:pPr marL="72000"/>
                      <a:r>
                        <a:rPr lang="en-GB" sz="1100">
                          <a:solidFill>
                            <a:schemeClr val="bg1"/>
                          </a:solidFill>
                          <a:effectLst/>
                          <a:latin typeface="Lato" panose="020F0502020204030203" pitchFamily="34" charset="0"/>
                          <a:ea typeface="Calibri" panose="020F0502020204030204" pitchFamily="34" charset="0"/>
                          <a:cs typeface="Arial" panose="020B0604020202020204" pitchFamily="34" charset="0"/>
                        </a:rPr>
                        <a:t>understanding and experience of being an effective team member</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ts val="1355"/>
                        </a:lnSpc>
                        <a:spcBef>
                          <a:spcPts val="600"/>
                        </a:spcBef>
                        <a:spcAft>
                          <a:spcPts val="600"/>
                        </a:spcAft>
                        <a:buClrTx/>
                        <a:buSzTx/>
                        <a:buFontTx/>
                        <a:buNone/>
                        <a:tabLst/>
                        <a:defRPr/>
                      </a:pPr>
                      <a:r>
                        <a:rPr lang="en-US" sz="1100">
                          <a:solidFill>
                            <a:schemeClr val="bg1"/>
                          </a:solidFill>
                          <a:effectLst/>
                          <a:latin typeface="Lato" panose="020F0502020204030203" pitchFamily="34" charset="0"/>
                          <a:sym typeface="Wingdings 2" panose="05020102010507070707" pitchFamily="18" charset="2"/>
                        </a:rPr>
                        <a:t></a:t>
                      </a:r>
                      <a:endParaRPr lang="en-GB" sz="1050">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600"/>
                        </a:spcBef>
                        <a:spcAft>
                          <a:spcPts val="600"/>
                        </a:spcAft>
                      </a:pPr>
                      <a:endParaRPr lang="en-GB" sz="1100" b="1">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600"/>
                        </a:spcBef>
                        <a:spcAft>
                          <a:spcPts val="600"/>
                        </a:spcAft>
                      </a:pPr>
                      <a:r>
                        <a:rPr lang="en-GB" sz="1100" b="0">
                          <a:solidFill>
                            <a:schemeClr val="bg1"/>
                          </a:solidFill>
                          <a:effectLst/>
                          <a:latin typeface="Lato" panose="020F0502020204030203" pitchFamily="34" charset="0"/>
                          <a:ea typeface="Arial" panose="020B0604020202020204" pitchFamily="34" charset="0"/>
                          <a:cs typeface="Times New Roman" panose="02020603050405020304" pitchFamily="18" charset="0"/>
                        </a:rPr>
                        <a:t>A/I/R</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52208222"/>
                  </a:ext>
                </a:extLst>
              </a:tr>
              <a:tr h="308558">
                <a:tc>
                  <a:txBody>
                    <a:bodyPr/>
                    <a:lstStyle/>
                    <a:p>
                      <a:pPr marL="72000" algn="just"/>
                      <a:r>
                        <a:rPr lang="en-GB" sz="1100">
                          <a:solidFill>
                            <a:schemeClr val="bg1"/>
                          </a:solidFill>
                          <a:effectLst/>
                          <a:latin typeface="Lato" panose="020F0502020204030203" pitchFamily="34" charset="0"/>
                          <a:ea typeface="Calibri" panose="020F0502020204030204" pitchFamily="34" charset="0"/>
                          <a:cs typeface="Arial" panose="020B0604020202020204" pitchFamily="34" charset="0"/>
                        </a:rPr>
                        <a:t>understanding of improving self and other and maintaining  professional integrity even when under pressure</a:t>
                      </a:r>
                      <a:endParaRPr lang="en-GB" sz="1100">
                        <a:solidFill>
                          <a:schemeClr val="bg1"/>
                        </a:solidFill>
                        <a:effectLst/>
                        <a:latin typeface="Lato" panose="020F0502020204030203"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ts val="1355"/>
                        </a:lnSpc>
                        <a:spcBef>
                          <a:spcPts val="600"/>
                        </a:spcBef>
                        <a:spcAft>
                          <a:spcPts val="600"/>
                        </a:spcAft>
                      </a:pPr>
                      <a:r>
                        <a:rPr lang="en-US" sz="1100">
                          <a:solidFill>
                            <a:schemeClr val="bg1"/>
                          </a:solidFill>
                          <a:effectLst/>
                          <a:latin typeface="Lato" panose="020F0502020204030203" pitchFamily="34" charset="0"/>
                          <a:sym typeface="Wingdings 2" panose="05020102010507070707" pitchFamily="18" charset="2"/>
                        </a:rPr>
                        <a:t></a:t>
                      </a:r>
                      <a:endParaRPr lang="en-GB" sz="1100" b="1">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600"/>
                        </a:spcBef>
                        <a:spcAft>
                          <a:spcPts val="600"/>
                        </a:spcAft>
                      </a:pPr>
                      <a:endParaRPr lang="en-GB" sz="1100" b="1">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600"/>
                        </a:spcBef>
                        <a:spcAft>
                          <a:spcPts val="600"/>
                        </a:spcAft>
                      </a:pPr>
                      <a:r>
                        <a:rPr lang="en-GB" sz="1100" b="0">
                          <a:solidFill>
                            <a:schemeClr val="bg1"/>
                          </a:solidFill>
                          <a:effectLst/>
                          <a:latin typeface="Lato" panose="020F0502020204030203" pitchFamily="34" charset="0"/>
                          <a:ea typeface="Arial" panose="020B0604020202020204" pitchFamily="34" charset="0"/>
                          <a:cs typeface="Times New Roman" panose="02020603050405020304" pitchFamily="18" charset="0"/>
                        </a:rPr>
                        <a:t>A/I/R</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75941767"/>
                  </a:ext>
                </a:extLst>
              </a:tr>
              <a:tr h="447448">
                <a:tc>
                  <a:txBody>
                    <a:bodyPr/>
                    <a:lstStyle/>
                    <a:p>
                      <a:pPr marL="72000" marR="71755" lvl="0" indent="0" algn="just" defTabSz="914377" rtl="0" eaLnBrk="1" fontAlgn="base" latinLnBrk="0" hangingPunct="0">
                        <a:lnSpc>
                          <a:spcPts val="1200"/>
                        </a:lnSpc>
                        <a:spcBef>
                          <a:spcPts val="600"/>
                        </a:spcBef>
                        <a:spcAft>
                          <a:spcPts val="600"/>
                        </a:spcAft>
                        <a:buClrTx/>
                        <a:buSzTx/>
                        <a:buFontTx/>
                        <a:buNone/>
                        <a:tabLst/>
                        <a:defRPr/>
                      </a:pPr>
                      <a:r>
                        <a:rPr lang="en-GB" sz="1100">
                          <a:solidFill>
                            <a:schemeClr val="bg1"/>
                          </a:solidFill>
                          <a:effectLst/>
                          <a:latin typeface="Lato" panose="020F0502020204030203" pitchFamily="34" charset="0"/>
                          <a:ea typeface="Calibri" panose="020F0502020204030204" pitchFamily="34" charset="0"/>
                          <a:cs typeface="Arial" panose="020B0604020202020204" pitchFamily="34" charset="0"/>
                        </a:rPr>
                        <a:t>able to motivate and engage young people and colleagues</a:t>
                      </a:r>
                      <a:endParaRPr lang="en-GB" sz="1100">
                        <a:solidFill>
                          <a:schemeClr val="bg1"/>
                        </a:solidFill>
                        <a:effectLst/>
                        <a:latin typeface="Lato" panose="020F0502020204030203"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ts val="1355"/>
                        </a:lnSpc>
                        <a:spcBef>
                          <a:spcPts val="600"/>
                        </a:spcBef>
                        <a:spcAft>
                          <a:spcPts val="600"/>
                        </a:spcAft>
                        <a:buClrTx/>
                        <a:buSzTx/>
                        <a:buFontTx/>
                        <a:buNone/>
                        <a:tabLst/>
                        <a:defRPr/>
                      </a:pPr>
                      <a:r>
                        <a:rPr lang="en-US" sz="1100">
                          <a:solidFill>
                            <a:schemeClr val="bg1"/>
                          </a:solidFill>
                          <a:effectLst/>
                          <a:latin typeface="Lato" panose="020F0502020204030203" pitchFamily="34" charset="0"/>
                          <a:sym typeface="Wingdings 2" panose="05020102010507070707" pitchFamily="18" charset="2"/>
                        </a:rPr>
                        <a:t></a:t>
                      </a:r>
                      <a:endParaRPr lang="en-GB" sz="1100" b="1">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600"/>
                        </a:spcBef>
                        <a:spcAft>
                          <a:spcPts val="600"/>
                        </a:spcAft>
                      </a:pPr>
                      <a:endParaRPr lang="en-GB" sz="1100" b="1">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600"/>
                        </a:spcBef>
                        <a:spcAft>
                          <a:spcPts val="600"/>
                        </a:spcAft>
                      </a:pPr>
                      <a:r>
                        <a:rPr lang="en-GB" sz="1100" b="0">
                          <a:solidFill>
                            <a:schemeClr val="bg1"/>
                          </a:solidFill>
                          <a:effectLst/>
                          <a:latin typeface="Lato" panose="020F0502020204030203" pitchFamily="34" charset="0"/>
                          <a:ea typeface="Arial" panose="020B0604020202020204" pitchFamily="34" charset="0"/>
                          <a:cs typeface="Times New Roman" panose="02020603050405020304" pitchFamily="18" charset="0"/>
                        </a:rPr>
                        <a:t>A/I/R</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23524701"/>
                  </a:ext>
                </a:extLst>
              </a:tr>
              <a:tr h="391018">
                <a:tc>
                  <a:txBody>
                    <a:bodyPr/>
                    <a:lstStyle/>
                    <a:p>
                      <a:pPr marL="72000" marR="71755" lvl="0" indent="0" algn="just" defTabSz="914377" rtl="0" eaLnBrk="1" fontAlgn="base" latinLnBrk="0" hangingPunct="0">
                        <a:lnSpc>
                          <a:spcPts val="1200"/>
                        </a:lnSpc>
                        <a:spcBef>
                          <a:spcPts val="600"/>
                        </a:spcBef>
                        <a:spcAft>
                          <a:spcPts val="600"/>
                        </a:spcAft>
                        <a:buClrTx/>
                        <a:buSzTx/>
                        <a:buFontTx/>
                        <a:buNone/>
                        <a:tabLst/>
                        <a:defRPr/>
                      </a:pPr>
                      <a:r>
                        <a:rPr lang="en-GB" sz="1100">
                          <a:solidFill>
                            <a:schemeClr val="bg1"/>
                          </a:solidFill>
                          <a:effectLst/>
                          <a:latin typeface="Lato" panose="020F0502020204030203" pitchFamily="34" charset="0"/>
                          <a:ea typeface="Calibri" panose="020F0502020204030204" pitchFamily="34" charset="0"/>
                          <a:cs typeface="Times New Roman" panose="02020603050405020304" pitchFamily="18" charset="0"/>
                        </a:rPr>
                        <a:t>understanding of value of learning walls and other motivational  materials                     </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ts val="1355"/>
                        </a:lnSpc>
                        <a:spcBef>
                          <a:spcPts val="600"/>
                        </a:spcBef>
                        <a:spcAft>
                          <a:spcPts val="600"/>
                        </a:spcAft>
                        <a:buClrTx/>
                        <a:buSzTx/>
                        <a:buFontTx/>
                        <a:buNone/>
                        <a:tabLst/>
                        <a:defRPr/>
                      </a:pPr>
                      <a:r>
                        <a:rPr lang="en-US" sz="1100">
                          <a:solidFill>
                            <a:schemeClr val="bg1"/>
                          </a:solidFill>
                          <a:effectLst/>
                          <a:latin typeface="Lato" panose="020F0502020204030203" pitchFamily="34" charset="0"/>
                          <a:sym typeface="Wingdings 2" panose="05020102010507070707" pitchFamily="18" charset="2"/>
                        </a:rPr>
                        <a:t></a:t>
                      </a:r>
                      <a:endParaRPr lang="en-GB" sz="1100" b="1">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600"/>
                        </a:spcBef>
                        <a:spcAft>
                          <a:spcPts val="600"/>
                        </a:spcAft>
                      </a:pPr>
                      <a:endParaRPr lang="en-GB" sz="1100" b="1">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600"/>
                        </a:spcBef>
                        <a:spcAft>
                          <a:spcPts val="600"/>
                        </a:spcAft>
                      </a:pPr>
                      <a:r>
                        <a:rPr lang="en-GB" sz="1100" b="0">
                          <a:solidFill>
                            <a:schemeClr val="bg1"/>
                          </a:solidFill>
                          <a:effectLst/>
                          <a:latin typeface="Lato" panose="020F0502020204030203" pitchFamily="34" charset="0"/>
                          <a:ea typeface="Arial" panose="020B0604020202020204" pitchFamily="34" charset="0"/>
                          <a:cs typeface="Times New Roman" panose="02020603050405020304" pitchFamily="18" charset="0"/>
                        </a:rPr>
                        <a:t>A/I/R</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56202029"/>
                  </a:ext>
                </a:extLst>
              </a:tr>
              <a:tr h="465636">
                <a:tc>
                  <a:txBody>
                    <a:bodyPr/>
                    <a:lstStyle/>
                    <a:p>
                      <a:pPr marL="72000"/>
                      <a:r>
                        <a:rPr lang="en-GB" sz="1100">
                          <a:effectLst/>
                          <a:latin typeface="Lato" panose="020F0502020204030203" pitchFamily="34" charset="0"/>
                          <a:ea typeface="Calibri" panose="020F0502020204030204" pitchFamily="34" charset="0"/>
                          <a:cs typeface="Arial" panose="020B0604020202020204" pitchFamily="34" charset="0"/>
                        </a:rPr>
                        <a:t> </a:t>
                      </a:r>
                      <a:r>
                        <a:rPr lang="en-GB" sz="1100">
                          <a:solidFill>
                            <a:schemeClr val="bg1"/>
                          </a:solidFill>
                          <a:effectLst/>
                          <a:latin typeface="Lato" panose="020F0502020204030203" pitchFamily="34" charset="0"/>
                          <a:ea typeface="Calibri" panose="020F0502020204030204" pitchFamily="34" charset="0"/>
                          <a:cs typeface="Arial" panose="020B0604020202020204" pitchFamily="34" charset="0"/>
                        </a:rPr>
                        <a:t>able to teach A Level</a:t>
                      </a:r>
                      <a:endParaRPr lang="en-GB" sz="1100">
                        <a:solidFill>
                          <a:schemeClr val="bg1"/>
                        </a:solidFill>
                        <a:effectLst/>
                        <a:latin typeface="Lato" panose="020F0502020204030203"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ts val="1355"/>
                        </a:lnSpc>
                        <a:spcBef>
                          <a:spcPts val="600"/>
                        </a:spcBef>
                        <a:spcAft>
                          <a:spcPts val="600"/>
                        </a:spcAft>
                        <a:buClrTx/>
                        <a:buSzTx/>
                        <a:buFontTx/>
                        <a:buNone/>
                        <a:tabLst/>
                        <a:defRPr/>
                      </a:pPr>
                      <a:endParaRPr lang="en-GB" sz="1100" b="1">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ts val="1355"/>
                        </a:lnSpc>
                        <a:spcBef>
                          <a:spcPts val="600"/>
                        </a:spcBef>
                        <a:spcAft>
                          <a:spcPts val="600"/>
                        </a:spcAft>
                        <a:buClrTx/>
                        <a:buSzTx/>
                        <a:buFontTx/>
                        <a:buNone/>
                        <a:tabLst/>
                        <a:defRPr/>
                      </a:pPr>
                      <a:r>
                        <a:rPr kumimoji="0" lang="en-US" sz="1100" b="0" i="0" u="none" strike="noStrike" kern="1200" cap="none" spc="0" normalizeH="0" baseline="0" noProof="0">
                          <a:ln>
                            <a:noFill/>
                          </a:ln>
                          <a:solidFill>
                            <a:srgbClr val="FFFFFF"/>
                          </a:solidFill>
                          <a:effectLst/>
                          <a:uLnTx/>
                          <a:uFillTx/>
                          <a:latin typeface="Lato" panose="020F0502020204030203" pitchFamily="34" charset="0"/>
                          <a:ea typeface="+mn-ea"/>
                          <a:cs typeface="+mn-cs"/>
                          <a:sym typeface="Wingdings 2" panose="05020102010507070707" pitchFamily="18" charset="2"/>
                        </a:rPr>
                        <a:t></a:t>
                      </a:r>
                      <a:endParaRPr kumimoji="0" lang="en-GB" sz="1100" b="1" i="0" u="none" strike="noStrike" kern="1200" cap="none" spc="0" normalizeH="0" baseline="0" noProof="0">
                        <a:ln>
                          <a:noFill/>
                        </a:ln>
                        <a:solidFill>
                          <a:srgbClr val="FFFFFF"/>
                        </a:solidFill>
                        <a:effectLst/>
                        <a:uLnTx/>
                        <a:uFillTx/>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600"/>
                        </a:spcBef>
                        <a:spcAft>
                          <a:spcPts val="600"/>
                        </a:spcAft>
                      </a:pPr>
                      <a:r>
                        <a:rPr lang="en-GB" sz="1100" b="0">
                          <a:solidFill>
                            <a:schemeClr val="bg1"/>
                          </a:solidFill>
                          <a:effectLst/>
                          <a:latin typeface="Lato" panose="020F0502020204030203" pitchFamily="34" charset="0"/>
                          <a:ea typeface="Arial" panose="020B0604020202020204" pitchFamily="34" charset="0"/>
                          <a:cs typeface="Times New Roman" panose="02020603050405020304" pitchFamily="18" charset="0"/>
                        </a:rPr>
                        <a:t>A/I/R</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67414963"/>
                  </a:ext>
                </a:extLst>
              </a:tr>
              <a:tr h="497064">
                <a:tc>
                  <a:txBody>
                    <a:bodyPr/>
                    <a:lstStyle/>
                    <a:p>
                      <a:pPr marL="72000"/>
                      <a:r>
                        <a:rPr lang="en-GB" sz="1100">
                          <a:solidFill>
                            <a:schemeClr val="bg1"/>
                          </a:solidFill>
                          <a:effectLst/>
                          <a:latin typeface="Lato" panose="020F0502020204030203" pitchFamily="34" charset="0"/>
                          <a:ea typeface="Calibri" panose="020F0502020204030204" pitchFamily="34" charset="0"/>
                          <a:cs typeface="Arial" panose="020B0604020202020204" pitchFamily="34" charset="0"/>
                        </a:rPr>
                        <a:t>offer enrichment activity related to subject outside of     the classroom to deepen the learning experience for students          </a:t>
                      </a:r>
                      <a:endParaRPr lang="en-GB" sz="1100">
                        <a:solidFill>
                          <a:schemeClr val="bg1"/>
                        </a:solidFill>
                        <a:effectLst/>
                        <a:latin typeface="Lato" panose="020F0502020204030203"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ts val="1355"/>
                        </a:lnSpc>
                        <a:spcBef>
                          <a:spcPts val="600"/>
                        </a:spcBef>
                        <a:spcAft>
                          <a:spcPts val="600"/>
                        </a:spcAft>
                        <a:buClrTx/>
                        <a:buSzTx/>
                        <a:buFontTx/>
                        <a:buNone/>
                        <a:tabLst/>
                        <a:defRPr/>
                      </a:pPr>
                      <a:endParaRPr lang="en-GB" sz="1100" b="1">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ts val="1355"/>
                        </a:lnSpc>
                        <a:spcBef>
                          <a:spcPts val="600"/>
                        </a:spcBef>
                        <a:spcAft>
                          <a:spcPts val="600"/>
                        </a:spcAft>
                        <a:buClrTx/>
                        <a:buSzTx/>
                        <a:buFontTx/>
                        <a:buNone/>
                        <a:tabLst/>
                        <a:defRPr/>
                      </a:pPr>
                      <a:r>
                        <a:rPr kumimoji="0" lang="en-US" sz="1100" b="0" i="0" u="none" strike="noStrike" kern="1200" cap="none" spc="0" normalizeH="0" baseline="0" noProof="0">
                          <a:ln>
                            <a:noFill/>
                          </a:ln>
                          <a:solidFill>
                            <a:srgbClr val="FFFFFF"/>
                          </a:solidFill>
                          <a:effectLst/>
                          <a:uLnTx/>
                          <a:uFillTx/>
                          <a:latin typeface="Lato" panose="020F0502020204030203" pitchFamily="34" charset="0"/>
                          <a:ea typeface="+mn-ea"/>
                          <a:cs typeface="+mn-cs"/>
                          <a:sym typeface="Wingdings 2" panose="05020102010507070707" pitchFamily="18" charset="2"/>
                        </a:rPr>
                        <a:t></a:t>
                      </a:r>
                      <a:endParaRPr kumimoji="0" lang="en-GB" sz="1100" b="1" i="0" u="none" strike="noStrike" kern="1200" cap="none" spc="0" normalizeH="0" baseline="0" noProof="0">
                        <a:ln>
                          <a:noFill/>
                        </a:ln>
                        <a:solidFill>
                          <a:srgbClr val="FFFFFF"/>
                        </a:solidFill>
                        <a:effectLst/>
                        <a:uLnTx/>
                        <a:uFillTx/>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ct val="100000"/>
                        </a:lnSpc>
                        <a:spcBef>
                          <a:spcPts val="600"/>
                        </a:spcBef>
                        <a:spcAft>
                          <a:spcPts val="600"/>
                        </a:spcAft>
                        <a:buClrTx/>
                        <a:buSzTx/>
                        <a:buFontTx/>
                        <a:buNone/>
                        <a:tabLst/>
                        <a:defRPr/>
                      </a:pPr>
                      <a:r>
                        <a:rPr lang="en-GB" sz="1100" b="0">
                          <a:solidFill>
                            <a:schemeClr val="bg1"/>
                          </a:solidFill>
                          <a:effectLst/>
                          <a:latin typeface="Lato" panose="020F0502020204030203" pitchFamily="34" charset="0"/>
                          <a:ea typeface="Arial" panose="020B0604020202020204" pitchFamily="34" charset="0"/>
                          <a:cs typeface="Times New Roman" panose="02020603050405020304" pitchFamily="18" charset="0"/>
                        </a:rPr>
                        <a:t>A/I/R</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96931938"/>
                  </a:ext>
                </a:extLst>
              </a:tr>
              <a:tr h="411103">
                <a:tc>
                  <a:txBody>
                    <a:bodyPr/>
                    <a:lstStyle/>
                    <a:p>
                      <a:pPr marL="72000" marR="71755" lvl="0" indent="0" algn="just" defTabSz="914377" rtl="0" eaLnBrk="1" fontAlgn="base" latinLnBrk="0" hangingPunct="0">
                        <a:lnSpc>
                          <a:spcPts val="1200"/>
                        </a:lnSpc>
                        <a:spcBef>
                          <a:spcPts val="600"/>
                        </a:spcBef>
                        <a:spcAft>
                          <a:spcPts val="600"/>
                        </a:spcAft>
                        <a:buClrTx/>
                        <a:buSzTx/>
                        <a:buFontTx/>
                        <a:buNone/>
                        <a:tabLst/>
                        <a:defRPr/>
                      </a:pPr>
                      <a:r>
                        <a:rPr lang="en-GB" sz="1100">
                          <a:solidFill>
                            <a:schemeClr val="bg1"/>
                          </a:solidFill>
                          <a:effectLst/>
                          <a:latin typeface="Lato" panose="020F0502020204030203" pitchFamily="34" charset="0"/>
                          <a:ea typeface="Calibri" panose="020F0502020204030204" pitchFamily="34" charset="0"/>
                          <a:cs typeface="Calibri" panose="020F0502020204030204" pitchFamily="34" charset="0"/>
                        </a:rPr>
                        <a:t>marking / moderating for KS4 &amp; KS5</a:t>
                      </a:r>
                      <a:endParaRPr lang="en-GB" sz="1100">
                        <a:solidFill>
                          <a:schemeClr val="bg1"/>
                        </a:solidFill>
                        <a:effectLst/>
                        <a:latin typeface="Lato" panose="020F0502020204030203"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ts val="1355"/>
                        </a:lnSpc>
                        <a:spcBef>
                          <a:spcPts val="600"/>
                        </a:spcBef>
                        <a:spcAft>
                          <a:spcPts val="600"/>
                        </a:spcAft>
                        <a:buClrTx/>
                        <a:buSzTx/>
                        <a:buFontTx/>
                        <a:buNone/>
                        <a:tabLst/>
                        <a:defRPr/>
                      </a:pPr>
                      <a:endParaRPr lang="en-GB" sz="1100" b="1">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ts val="1355"/>
                        </a:lnSpc>
                        <a:spcBef>
                          <a:spcPts val="600"/>
                        </a:spcBef>
                        <a:spcAft>
                          <a:spcPts val="600"/>
                        </a:spcAft>
                        <a:buClrTx/>
                        <a:buSzTx/>
                        <a:buFontTx/>
                        <a:buNone/>
                        <a:tabLst/>
                        <a:defRPr/>
                      </a:pPr>
                      <a:r>
                        <a:rPr kumimoji="0" lang="en-US" sz="1100" b="0" i="0" u="none" strike="noStrike" kern="1200" cap="none" spc="0" normalizeH="0" baseline="0" noProof="0">
                          <a:ln>
                            <a:noFill/>
                          </a:ln>
                          <a:solidFill>
                            <a:srgbClr val="FFFFFF"/>
                          </a:solidFill>
                          <a:effectLst/>
                          <a:uLnTx/>
                          <a:uFillTx/>
                          <a:latin typeface="Lato" panose="020F0502020204030203" pitchFamily="34" charset="0"/>
                          <a:ea typeface="+mn-ea"/>
                          <a:cs typeface="+mn-cs"/>
                          <a:sym typeface="Wingdings 2" panose="05020102010507070707" pitchFamily="18" charset="2"/>
                        </a:rPr>
                        <a:t></a:t>
                      </a:r>
                      <a:endParaRPr kumimoji="0" lang="en-GB" sz="1100" b="1" i="0" u="none" strike="noStrike" kern="1200" cap="none" spc="0" normalizeH="0" baseline="0" noProof="0">
                        <a:ln>
                          <a:noFill/>
                        </a:ln>
                        <a:solidFill>
                          <a:srgbClr val="FFFFFF"/>
                        </a:solidFill>
                        <a:effectLst/>
                        <a:uLnTx/>
                        <a:uFillTx/>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ct val="100000"/>
                        </a:lnSpc>
                        <a:spcBef>
                          <a:spcPts val="600"/>
                        </a:spcBef>
                        <a:spcAft>
                          <a:spcPts val="600"/>
                        </a:spcAft>
                        <a:buClrTx/>
                        <a:buSzTx/>
                        <a:buFontTx/>
                        <a:buNone/>
                        <a:tabLst/>
                        <a:defRPr/>
                      </a:pPr>
                      <a:r>
                        <a:rPr lang="en-GB" sz="1100" b="0">
                          <a:solidFill>
                            <a:schemeClr val="bg1"/>
                          </a:solidFill>
                          <a:effectLst/>
                          <a:latin typeface="Lato" panose="020F0502020204030203" pitchFamily="34" charset="0"/>
                          <a:ea typeface="Arial" panose="020B0604020202020204" pitchFamily="34" charset="0"/>
                          <a:cs typeface="Times New Roman" panose="02020603050405020304" pitchFamily="18" charset="0"/>
                        </a:rPr>
                        <a:t>A/I/R</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10900555"/>
                  </a:ext>
                </a:extLst>
              </a:tr>
              <a:tr h="411103">
                <a:tc>
                  <a:txBody>
                    <a:bodyPr/>
                    <a:lstStyle/>
                    <a:p>
                      <a:pPr marL="72000" marR="71755" lvl="0" indent="0" algn="just" defTabSz="914377" rtl="0" eaLnBrk="1" fontAlgn="base" latinLnBrk="0" hangingPunct="0">
                        <a:lnSpc>
                          <a:spcPts val="1200"/>
                        </a:lnSpc>
                        <a:spcBef>
                          <a:spcPts val="600"/>
                        </a:spcBef>
                        <a:spcAft>
                          <a:spcPts val="600"/>
                        </a:spcAft>
                        <a:buClrTx/>
                        <a:buSzTx/>
                        <a:buFontTx/>
                        <a:buNone/>
                        <a:tabLst/>
                        <a:defRPr/>
                      </a:pPr>
                      <a:r>
                        <a:rPr lang="en-GB" sz="1100">
                          <a:solidFill>
                            <a:schemeClr val="bg1"/>
                          </a:solidFill>
                          <a:effectLst/>
                          <a:latin typeface="Lato" panose="020F0502020204030203" pitchFamily="34" charset="0"/>
                          <a:ea typeface="Calibri" panose="020F0502020204030204" pitchFamily="34" charset="0"/>
                          <a:cs typeface="Arial" panose="020B0604020202020204" pitchFamily="34" charset="0"/>
                        </a:rPr>
                        <a:t> a proven track record of achieving best outcome for students</a:t>
                      </a:r>
                      <a:endParaRPr lang="en-GB" sz="1100">
                        <a:solidFill>
                          <a:schemeClr val="bg1"/>
                        </a:solidFill>
                        <a:effectLst/>
                        <a:latin typeface="Lato" panose="020F0502020204030203"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ts val="1355"/>
                        </a:lnSpc>
                        <a:spcBef>
                          <a:spcPts val="600"/>
                        </a:spcBef>
                        <a:spcAft>
                          <a:spcPts val="600"/>
                        </a:spcAft>
                        <a:buClrTx/>
                        <a:buSzTx/>
                        <a:buFontTx/>
                        <a:buNone/>
                        <a:tabLst/>
                        <a:defRPr/>
                      </a:pPr>
                      <a:endParaRPr lang="en-GB" sz="1100" b="1">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ts val="1355"/>
                        </a:lnSpc>
                        <a:spcBef>
                          <a:spcPts val="600"/>
                        </a:spcBef>
                        <a:spcAft>
                          <a:spcPts val="600"/>
                        </a:spcAft>
                        <a:buClrTx/>
                        <a:buSzTx/>
                        <a:buFontTx/>
                        <a:buNone/>
                        <a:tabLst/>
                        <a:defRPr/>
                      </a:pPr>
                      <a:r>
                        <a:rPr kumimoji="0" lang="en-US" sz="1100" b="0" i="0" u="none" strike="noStrike" kern="1200" cap="none" spc="0" normalizeH="0" baseline="0" noProof="0">
                          <a:ln>
                            <a:noFill/>
                          </a:ln>
                          <a:solidFill>
                            <a:schemeClr val="bg1"/>
                          </a:solidFill>
                          <a:effectLst/>
                          <a:uLnTx/>
                          <a:uFillTx/>
                          <a:latin typeface="Lato" panose="020F0502020204030203" pitchFamily="34" charset="0"/>
                          <a:ea typeface="+mn-ea"/>
                          <a:cs typeface="+mn-cs"/>
                          <a:sym typeface="Wingdings 2" panose="05020102010507070707" pitchFamily="18" charset="2"/>
                        </a:rPr>
                        <a:t></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ct val="100000"/>
                        </a:lnSpc>
                        <a:spcBef>
                          <a:spcPts val="600"/>
                        </a:spcBef>
                        <a:spcAft>
                          <a:spcPts val="600"/>
                        </a:spcAft>
                        <a:buClrTx/>
                        <a:buSzTx/>
                        <a:buFontTx/>
                        <a:buNone/>
                        <a:tabLst/>
                        <a:defRPr/>
                      </a:pPr>
                      <a:r>
                        <a:rPr lang="en-GB" sz="1100" b="0">
                          <a:solidFill>
                            <a:schemeClr val="bg1"/>
                          </a:solidFill>
                          <a:effectLst/>
                          <a:latin typeface="Lato" panose="020F0502020204030203" pitchFamily="34" charset="0"/>
                          <a:ea typeface="Arial" panose="020B0604020202020204" pitchFamily="34" charset="0"/>
                          <a:cs typeface="Times New Roman" panose="02020603050405020304" pitchFamily="18" charset="0"/>
                        </a:rPr>
                        <a:t>A/I/R</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265312615"/>
                  </a:ext>
                </a:extLst>
              </a:tr>
              <a:tr h="411103">
                <a:tc>
                  <a:txBody>
                    <a:bodyPr/>
                    <a:lstStyle/>
                    <a:p>
                      <a:pPr marL="72000" marR="71755" lvl="0" indent="0" algn="ctr" defTabSz="914377" rtl="0" eaLnBrk="1" fontAlgn="base" latinLnBrk="0" hangingPunct="0">
                        <a:lnSpc>
                          <a:spcPts val="1200"/>
                        </a:lnSpc>
                        <a:spcBef>
                          <a:spcPts val="600"/>
                        </a:spcBef>
                        <a:spcAft>
                          <a:spcPts val="600"/>
                        </a:spcAft>
                        <a:buClrTx/>
                        <a:buSzTx/>
                        <a:buFontTx/>
                        <a:buNone/>
                        <a:tabLst/>
                        <a:defRPr/>
                      </a:pPr>
                      <a:r>
                        <a:rPr lang="en-US" sz="1100" b="1">
                          <a:solidFill>
                            <a:schemeClr val="bg1"/>
                          </a:solidFill>
                          <a:effectLst/>
                          <a:latin typeface="Lato" panose="020F0502020204030203" pitchFamily="34" charset="0"/>
                        </a:rPr>
                        <a:t>Personal Qualities</a:t>
                      </a:r>
                      <a:endParaRPr lang="en-GB" sz="1100" b="1">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ts val="1355"/>
                        </a:lnSpc>
                        <a:spcBef>
                          <a:spcPts val="600"/>
                        </a:spcBef>
                        <a:spcAft>
                          <a:spcPts val="600"/>
                        </a:spcAft>
                        <a:buClrTx/>
                        <a:buSzTx/>
                        <a:buFontTx/>
                        <a:buNone/>
                        <a:tabLst/>
                        <a:defRPr/>
                      </a:pPr>
                      <a:r>
                        <a:rPr lang="en-GB" sz="1100" b="1">
                          <a:solidFill>
                            <a:schemeClr val="bg1"/>
                          </a:solidFill>
                          <a:effectLst/>
                          <a:latin typeface="Lato" panose="020F0502020204030203" pitchFamily="34" charset="0"/>
                          <a:ea typeface="Arial" panose="020B0604020202020204" pitchFamily="34" charset="0"/>
                          <a:cs typeface="Times New Roman" panose="02020603050405020304" pitchFamily="18" charset="0"/>
                        </a:rPr>
                        <a:t>Essential</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ts val="1355"/>
                        </a:lnSpc>
                        <a:spcBef>
                          <a:spcPts val="600"/>
                        </a:spcBef>
                        <a:spcAft>
                          <a:spcPts val="600"/>
                        </a:spcAft>
                        <a:buClrTx/>
                        <a:buSzTx/>
                        <a:buFontTx/>
                        <a:buNone/>
                        <a:tabLst/>
                        <a:defRPr/>
                      </a:pPr>
                      <a:r>
                        <a:rPr kumimoji="0" lang="en-US" sz="1100" b="0" i="0" u="none" strike="noStrike" kern="1200" cap="none" spc="0" normalizeH="0" baseline="0" noProof="0">
                          <a:ln>
                            <a:noFill/>
                          </a:ln>
                          <a:solidFill>
                            <a:schemeClr val="bg1"/>
                          </a:solidFill>
                          <a:effectLst/>
                          <a:uLnTx/>
                          <a:uFillTx/>
                          <a:latin typeface="Lato" panose="020F0502020204030203" pitchFamily="34" charset="0"/>
                          <a:ea typeface="+mn-ea"/>
                          <a:cs typeface="+mn-cs"/>
                          <a:sym typeface="Wingdings 2" panose="05020102010507070707" pitchFamily="18" charset="2"/>
                        </a:rPr>
                        <a:t>Desirable</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ct val="100000"/>
                        </a:lnSpc>
                        <a:spcBef>
                          <a:spcPts val="600"/>
                        </a:spcBef>
                        <a:spcAft>
                          <a:spcPts val="600"/>
                        </a:spcAft>
                        <a:buClrTx/>
                        <a:buSzTx/>
                        <a:buFontTx/>
                        <a:buNone/>
                        <a:tabLst/>
                        <a:defRPr/>
                      </a:pPr>
                      <a:r>
                        <a:rPr lang="en-GB" sz="1100" b="0">
                          <a:solidFill>
                            <a:schemeClr val="bg1"/>
                          </a:solidFill>
                          <a:effectLst/>
                          <a:latin typeface="Lato" panose="020F0502020204030203" pitchFamily="34" charset="0"/>
                          <a:ea typeface="Arial" panose="020B0604020202020204" pitchFamily="34" charset="0"/>
                          <a:cs typeface="Times New Roman" panose="02020603050405020304" pitchFamily="18" charset="0"/>
                        </a:rPr>
                        <a:t>Source</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16617306"/>
                  </a:ext>
                </a:extLst>
              </a:tr>
              <a:tr h="411103">
                <a:tc>
                  <a:txBody>
                    <a:bodyPr/>
                    <a:lstStyle/>
                    <a:p>
                      <a:pPr marL="72000" marR="71755" lvl="0" indent="0" algn="just" defTabSz="914377" rtl="0" eaLnBrk="1" fontAlgn="base" latinLnBrk="0" hangingPunct="0">
                        <a:lnSpc>
                          <a:spcPts val="1200"/>
                        </a:lnSpc>
                        <a:spcBef>
                          <a:spcPts val="600"/>
                        </a:spcBef>
                        <a:spcAft>
                          <a:spcPts val="600"/>
                        </a:spcAft>
                        <a:buClrTx/>
                        <a:buSzTx/>
                        <a:buFontTx/>
                        <a:buNone/>
                        <a:tabLst/>
                        <a:defRPr/>
                      </a:pPr>
                      <a:r>
                        <a:rPr lang="en-GB" sz="1100">
                          <a:solidFill>
                            <a:schemeClr val="bg1"/>
                          </a:solidFill>
                          <a:effectLst/>
                          <a:latin typeface="Lato" panose="020F0502020204030203" pitchFamily="34" charset="0"/>
                          <a:ea typeface="Calibri" panose="020F0502020204030204" pitchFamily="34" charset="0"/>
                          <a:cs typeface="Times New Roman" panose="02020603050405020304" pitchFamily="18" charset="0"/>
                        </a:rPr>
                        <a:t>able to engage and inspire young people</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ts val="1355"/>
                        </a:lnSpc>
                        <a:spcBef>
                          <a:spcPts val="600"/>
                        </a:spcBef>
                        <a:spcAft>
                          <a:spcPts val="600"/>
                        </a:spcAft>
                        <a:buClrTx/>
                        <a:buSzTx/>
                        <a:buFontTx/>
                        <a:buNone/>
                        <a:tabLst/>
                        <a:defRPr/>
                      </a:pPr>
                      <a:r>
                        <a:rPr kumimoji="0" lang="en-US" sz="1100" b="0" i="0" u="none" strike="noStrike" kern="1200" cap="none" spc="0" normalizeH="0" baseline="0" noProof="0">
                          <a:ln>
                            <a:noFill/>
                          </a:ln>
                          <a:solidFill>
                            <a:schemeClr val="bg1"/>
                          </a:solidFill>
                          <a:effectLst/>
                          <a:uLnTx/>
                          <a:uFillTx/>
                          <a:latin typeface="Lato" panose="020F0502020204030203" pitchFamily="34" charset="0"/>
                          <a:ea typeface="+mn-ea"/>
                          <a:cs typeface="+mn-cs"/>
                          <a:sym typeface="Wingdings 2" panose="05020102010507070707" pitchFamily="18" charset="2"/>
                        </a:rPr>
                        <a:t></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ts val="1355"/>
                        </a:lnSpc>
                        <a:spcBef>
                          <a:spcPts val="600"/>
                        </a:spcBef>
                        <a:spcAft>
                          <a:spcPts val="600"/>
                        </a:spcAft>
                        <a:buClrTx/>
                        <a:buSzTx/>
                        <a:buFontTx/>
                        <a:buNone/>
                        <a:tabLst/>
                        <a:defRPr/>
                      </a:pPr>
                      <a:endParaRPr kumimoji="0" lang="en-US" sz="1100" b="0" i="0" u="none" strike="noStrike" kern="1200" cap="none" spc="0" normalizeH="0" baseline="0" noProof="0">
                        <a:ln>
                          <a:noFill/>
                        </a:ln>
                        <a:solidFill>
                          <a:schemeClr val="bg1"/>
                        </a:solidFill>
                        <a:effectLst/>
                        <a:uLnTx/>
                        <a:uFillTx/>
                        <a:latin typeface="Lato" panose="020F0502020204030203" pitchFamily="34" charset="0"/>
                        <a:ea typeface="+mn-ea"/>
                        <a:cs typeface="+mn-cs"/>
                        <a:sym typeface="Wingdings 2" panose="05020102010507070707" pitchFamily="18" charset="2"/>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ct val="100000"/>
                        </a:lnSpc>
                        <a:spcBef>
                          <a:spcPts val="600"/>
                        </a:spcBef>
                        <a:spcAft>
                          <a:spcPts val="600"/>
                        </a:spcAft>
                        <a:buClrTx/>
                        <a:buSzTx/>
                        <a:buFontTx/>
                        <a:buNone/>
                        <a:tabLst/>
                        <a:defRPr/>
                      </a:pPr>
                      <a:r>
                        <a:rPr lang="en-GB" sz="1100" b="0">
                          <a:solidFill>
                            <a:schemeClr val="bg1"/>
                          </a:solidFill>
                          <a:effectLst/>
                          <a:latin typeface="Lato" panose="020F0502020204030203" pitchFamily="34" charset="0"/>
                          <a:ea typeface="Arial" panose="020B0604020202020204" pitchFamily="34" charset="0"/>
                          <a:cs typeface="Times New Roman" panose="02020603050405020304" pitchFamily="18" charset="0"/>
                        </a:rPr>
                        <a:t>A/I/R</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91376733"/>
                  </a:ext>
                </a:extLst>
              </a:tr>
              <a:tr h="411103">
                <a:tc>
                  <a:txBody>
                    <a:bodyPr/>
                    <a:lstStyle/>
                    <a:p>
                      <a:pPr marL="72000" marR="71755" lvl="0" indent="0" algn="just" defTabSz="914377" rtl="0" eaLnBrk="1" fontAlgn="base" latinLnBrk="0" hangingPunct="0">
                        <a:lnSpc>
                          <a:spcPts val="1200"/>
                        </a:lnSpc>
                        <a:spcBef>
                          <a:spcPts val="600"/>
                        </a:spcBef>
                        <a:spcAft>
                          <a:spcPts val="600"/>
                        </a:spcAft>
                        <a:buClrTx/>
                        <a:buSzTx/>
                        <a:buFontTx/>
                        <a:buNone/>
                        <a:tabLst/>
                        <a:defRPr/>
                      </a:pPr>
                      <a:r>
                        <a:rPr lang="en-GB" sz="1100">
                          <a:solidFill>
                            <a:schemeClr val="bg1"/>
                          </a:solidFill>
                          <a:effectLst/>
                          <a:latin typeface="Lato" panose="020F0502020204030203" pitchFamily="34" charset="0"/>
                          <a:ea typeface="Calibri" panose="020F0502020204030204" pitchFamily="34" charset="0"/>
                          <a:cs typeface="Arial" panose="020B0604020202020204" pitchFamily="34" charset="0"/>
                        </a:rPr>
                        <a:t>genuine passion for the subject</a:t>
                      </a:r>
                      <a:endParaRPr lang="en-GB" sz="1100">
                        <a:solidFill>
                          <a:schemeClr val="bg1"/>
                        </a:solidFill>
                        <a:effectLst/>
                        <a:latin typeface="Lato" panose="020F0502020204030203"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ts val="1355"/>
                        </a:lnSpc>
                        <a:spcBef>
                          <a:spcPts val="600"/>
                        </a:spcBef>
                        <a:spcAft>
                          <a:spcPts val="600"/>
                        </a:spcAft>
                        <a:buClrTx/>
                        <a:buSzTx/>
                        <a:buFontTx/>
                        <a:buNone/>
                        <a:tabLst/>
                        <a:defRPr/>
                      </a:pPr>
                      <a:r>
                        <a:rPr kumimoji="0" lang="en-US" sz="1100" b="0" i="0" u="none" strike="noStrike" kern="1200" cap="none" spc="0" normalizeH="0" baseline="0" noProof="0">
                          <a:ln>
                            <a:noFill/>
                          </a:ln>
                          <a:solidFill>
                            <a:schemeClr val="bg1"/>
                          </a:solidFill>
                          <a:effectLst/>
                          <a:uLnTx/>
                          <a:uFillTx/>
                          <a:latin typeface="Lato" panose="020F0502020204030203" pitchFamily="34" charset="0"/>
                          <a:ea typeface="+mn-ea"/>
                          <a:cs typeface="+mn-cs"/>
                          <a:sym typeface="Wingdings 2" panose="05020102010507070707" pitchFamily="18" charset="2"/>
                        </a:rPr>
                        <a:t></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ts val="1355"/>
                        </a:lnSpc>
                        <a:spcBef>
                          <a:spcPts val="600"/>
                        </a:spcBef>
                        <a:spcAft>
                          <a:spcPts val="600"/>
                        </a:spcAft>
                        <a:buClrTx/>
                        <a:buSzTx/>
                        <a:buFontTx/>
                        <a:buNone/>
                        <a:tabLst/>
                        <a:defRPr/>
                      </a:pPr>
                      <a:endParaRPr kumimoji="0" lang="en-US" sz="1100" b="0" i="0" u="none" strike="noStrike" kern="1200" cap="none" spc="0" normalizeH="0" baseline="0" noProof="0">
                        <a:ln>
                          <a:noFill/>
                        </a:ln>
                        <a:solidFill>
                          <a:schemeClr val="bg1"/>
                        </a:solidFill>
                        <a:effectLst/>
                        <a:uLnTx/>
                        <a:uFillTx/>
                        <a:latin typeface="Lato" panose="020F0502020204030203" pitchFamily="34" charset="0"/>
                        <a:ea typeface="+mn-ea"/>
                        <a:cs typeface="+mn-cs"/>
                        <a:sym typeface="Wingdings 2" panose="05020102010507070707" pitchFamily="18" charset="2"/>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ct val="100000"/>
                        </a:lnSpc>
                        <a:spcBef>
                          <a:spcPts val="600"/>
                        </a:spcBef>
                        <a:spcAft>
                          <a:spcPts val="600"/>
                        </a:spcAft>
                        <a:buClrTx/>
                        <a:buSzTx/>
                        <a:buFontTx/>
                        <a:buNone/>
                        <a:tabLst/>
                        <a:defRPr/>
                      </a:pPr>
                      <a:r>
                        <a:rPr lang="en-GB" sz="1100" b="0">
                          <a:solidFill>
                            <a:schemeClr val="bg1"/>
                          </a:solidFill>
                          <a:effectLst/>
                          <a:latin typeface="Lato" panose="020F0502020204030203" pitchFamily="34" charset="0"/>
                          <a:ea typeface="Arial" panose="020B0604020202020204" pitchFamily="34" charset="0"/>
                          <a:cs typeface="Times New Roman" panose="02020603050405020304" pitchFamily="18" charset="0"/>
                        </a:rPr>
                        <a:t>A/I/R</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94959924"/>
                  </a:ext>
                </a:extLst>
              </a:tr>
              <a:tr h="411103">
                <a:tc>
                  <a:txBody>
                    <a:bodyPr/>
                    <a:lstStyle/>
                    <a:p>
                      <a:pPr marL="72000" marR="71755" lvl="0" indent="0" algn="just" defTabSz="914377" rtl="0" eaLnBrk="1" fontAlgn="base" latinLnBrk="0" hangingPunct="0">
                        <a:lnSpc>
                          <a:spcPts val="1200"/>
                        </a:lnSpc>
                        <a:spcBef>
                          <a:spcPts val="600"/>
                        </a:spcBef>
                        <a:spcAft>
                          <a:spcPts val="600"/>
                        </a:spcAft>
                        <a:buClrTx/>
                        <a:buSzTx/>
                        <a:buFontTx/>
                        <a:buNone/>
                        <a:tabLst/>
                        <a:defRPr/>
                      </a:pPr>
                      <a:r>
                        <a:rPr lang="en-GB" sz="1100">
                          <a:solidFill>
                            <a:schemeClr val="bg1"/>
                          </a:solidFill>
                          <a:effectLst/>
                          <a:latin typeface="Lato" panose="020F0502020204030203" pitchFamily="34" charset="0"/>
                          <a:ea typeface="Calibri" panose="020F0502020204030204" pitchFamily="34" charset="0"/>
                          <a:cs typeface="Arial" panose="020B0604020202020204" pitchFamily="34" charset="0"/>
                        </a:rPr>
                        <a:t> a team player</a:t>
                      </a:r>
                      <a:endParaRPr lang="en-GB" sz="1100">
                        <a:solidFill>
                          <a:schemeClr val="bg1"/>
                        </a:solidFill>
                        <a:effectLst/>
                        <a:latin typeface="Lato" panose="020F0502020204030203"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ts val="1355"/>
                        </a:lnSpc>
                        <a:spcBef>
                          <a:spcPts val="600"/>
                        </a:spcBef>
                        <a:spcAft>
                          <a:spcPts val="600"/>
                        </a:spcAft>
                        <a:buClrTx/>
                        <a:buSzTx/>
                        <a:buFontTx/>
                        <a:buNone/>
                        <a:tabLst/>
                        <a:defRPr/>
                      </a:pPr>
                      <a:r>
                        <a:rPr kumimoji="0" lang="en-US" sz="1100" b="0" i="0" u="none" strike="noStrike" kern="1200" cap="none" spc="0" normalizeH="0" baseline="0" noProof="0">
                          <a:ln>
                            <a:noFill/>
                          </a:ln>
                          <a:solidFill>
                            <a:schemeClr val="bg1"/>
                          </a:solidFill>
                          <a:effectLst/>
                          <a:uLnTx/>
                          <a:uFillTx/>
                          <a:latin typeface="Lato" panose="020F0502020204030203" pitchFamily="34" charset="0"/>
                          <a:ea typeface="+mn-ea"/>
                          <a:cs typeface="+mn-cs"/>
                          <a:sym typeface="Wingdings 2" panose="05020102010507070707" pitchFamily="18" charset="2"/>
                        </a:rPr>
                        <a:t></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ts val="1355"/>
                        </a:lnSpc>
                        <a:spcBef>
                          <a:spcPts val="600"/>
                        </a:spcBef>
                        <a:spcAft>
                          <a:spcPts val="600"/>
                        </a:spcAft>
                        <a:buClrTx/>
                        <a:buSzTx/>
                        <a:buFontTx/>
                        <a:buNone/>
                        <a:tabLst/>
                        <a:defRPr/>
                      </a:pPr>
                      <a:endParaRPr kumimoji="0" lang="en-US" sz="1100" b="0" i="0" u="none" strike="noStrike" kern="1200" cap="none" spc="0" normalizeH="0" baseline="0" noProof="0">
                        <a:ln>
                          <a:noFill/>
                        </a:ln>
                        <a:solidFill>
                          <a:schemeClr val="bg1"/>
                        </a:solidFill>
                        <a:effectLst/>
                        <a:uLnTx/>
                        <a:uFillTx/>
                        <a:latin typeface="Lato" panose="020F0502020204030203" pitchFamily="34" charset="0"/>
                        <a:ea typeface="+mn-ea"/>
                        <a:cs typeface="+mn-cs"/>
                        <a:sym typeface="Wingdings 2" panose="05020102010507070707" pitchFamily="18" charset="2"/>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ct val="100000"/>
                        </a:lnSpc>
                        <a:spcBef>
                          <a:spcPts val="600"/>
                        </a:spcBef>
                        <a:spcAft>
                          <a:spcPts val="600"/>
                        </a:spcAft>
                        <a:buClrTx/>
                        <a:buSzTx/>
                        <a:buFontTx/>
                        <a:buNone/>
                        <a:tabLst/>
                        <a:defRPr/>
                      </a:pPr>
                      <a:r>
                        <a:rPr lang="en-GB" sz="1100" b="0">
                          <a:solidFill>
                            <a:schemeClr val="bg1"/>
                          </a:solidFill>
                          <a:effectLst/>
                          <a:latin typeface="Lato" panose="020F0502020204030203" pitchFamily="34" charset="0"/>
                          <a:ea typeface="Arial" panose="020B0604020202020204" pitchFamily="34" charset="0"/>
                          <a:cs typeface="Times New Roman" panose="02020603050405020304" pitchFamily="18" charset="0"/>
                        </a:rPr>
                        <a:t>A/I/R</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51280608"/>
                  </a:ext>
                </a:extLst>
              </a:tr>
            </a:tbl>
          </a:graphicData>
        </a:graphic>
      </p:graphicFrame>
    </p:spTree>
    <p:extLst>
      <p:ext uri="{BB962C8B-B14F-4D97-AF65-F5344CB8AC3E}">
        <p14:creationId xmlns:p14="http://schemas.microsoft.com/office/powerpoint/2010/main" val="1885322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B112B"/>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D9FC6AC-4A12-4825-8ABE-0732B8EF4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descr="A person writing on a book&#10;&#10;Description automatically generated">
            <a:extLst>
              <a:ext uri="{FF2B5EF4-FFF2-40B4-BE49-F238E27FC236}">
                <a16:creationId xmlns:a16="http://schemas.microsoft.com/office/drawing/2014/main" id="{221625D3-A918-56D6-B22A-1257502FC507}"/>
              </a:ext>
            </a:extLst>
          </p:cNvPr>
          <p:cNvPicPr>
            <a:picLocks noChangeAspect="1"/>
          </p:cNvPicPr>
          <p:nvPr/>
        </p:nvPicPr>
        <p:blipFill rotWithShape="1">
          <a:blip r:embed="rId2">
            <a:extLst>
              <a:ext uri="{28A0092B-C50C-407E-A947-70E740481C1C}">
                <a14:useLocalDpi xmlns:a14="http://schemas.microsoft.com/office/drawing/2010/main" val="0"/>
              </a:ext>
            </a:extLst>
          </a:blip>
          <a:srcRect l="29143" t="3985" r="36686" b="9407"/>
          <a:stretch/>
        </p:blipFill>
        <p:spPr>
          <a:xfrm>
            <a:off x="0" y="0"/>
            <a:ext cx="4053677" cy="685799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sp>
        <p:nvSpPr>
          <p:cNvPr id="5" name="Title 4">
            <a:extLst>
              <a:ext uri="{FF2B5EF4-FFF2-40B4-BE49-F238E27FC236}">
                <a16:creationId xmlns:a16="http://schemas.microsoft.com/office/drawing/2014/main" id="{E551271D-6000-C8B6-1832-DC9E1708B66E}"/>
              </a:ext>
            </a:extLst>
          </p:cNvPr>
          <p:cNvSpPr>
            <a:spLocks noGrp="1"/>
          </p:cNvSpPr>
          <p:nvPr>
            <p:ph type="title"/>
          </p:nvPr>
        </p:nvSpPr>
        <p:spPr>
          <a:xfrm>
            <a:off x="39740" y="4430195"/>
            <a:ext cx="3441826" cy="2432685"/>
          </a:xfrm>
        </p:spPr>
        <p:txBody>
          <a:bodyPr>
            <a:normAutofit/>
          </a:bodyPr>
          <a:lstStyle/>
          <a:p>
            <a:pPr algn="ctr"/>
            <a:r>
              <a:rPr lang="en-GB" sz="4800" i="1">
                <a:latin typeface="Cardo" panose="02020600000000000000" pitchFamily="18" charset="-79"/>
                <a:ea typeface="Cardo" panose="02020600000000000000" pitchFamily="18" charset="-79"/>
                <a:cs typeface="Cardo" panose="02020600000000000000" pitchFamily="18" charset="-79"/>
              </a:rPr>
              <a:t>The person</a:t>
            </a:r>
            <a:br>
              <a:rPr lang="en-GB" sz="4800" i="1">
                <a:latin typeface="Cardo" panose="02020600000000000000" pitchFamily="18" charset="-79"/>
                <a:ea typeface="Cardo" panose="02020600000000000000" pitchFamily="18" charset="-79"/>
                <a:cs typeface="Cardo" panose="02020600000000000000" pitchFamily="18" charset="-79"/>
              </a:rPr>
            </a:br>
            <a:r>
              <a:rPr lang="en-GB" sz="4800" i="1">
                <a:latin typeface="Cardo" panose="02020600000000000000" pitchFamily="18" charset="-79"/>
                <a:ea typeface="Cardo" panose="02020600000000000000" pitchFamily="18" charset="-79"/>
                <a:cs typeface="Cardo" panose="02020600000000000000" pitchFamily="18" charset="-79"/>
              </a:rPr>
              <a:t>continued</a:t>
            </a:r>
          </a:p>
        </p:txBody>
      </p:sp>
      <p:graphicFrame>
        <p:nvGraphicFramePr>
          <p:cNvPr id="2" name="Table 1">
            <a:extLst>
              <a:ext uri="{FF2B5EF4-FFF2-40B4-BE49-F238E27FC236}">
                <a16:creationId xmlns:a16="http://schemas.microsoft.com/office/drawing/2014/main" id="{7636099A-A3A1-CF34-65D7-E63C1C98B877}"/>
              </a:ext>
            </a:extLst>
          </p:cNvPr>
          <p:cNvGraphicFramePr>
            <a:graphicFrameLocks noGrp="1"/>
          </p:cNvGraphicFramePr>
          <p:nvPr>
            <p:extLst>
              <p:ext uri="{D42A27DB-BD31-4B8C-83A1-F6EECF244321}">
                <p14:modId xmlns:p14="http://schemas.microsoft.com/office/powerpoint/2010/main" val="1274302960"/>
              </p:ext>
            </p:extLst>
          </p:nvPr>
        </p:nvGraphicFramePr>
        <p:xfrm>
          <a:off x="4194455" y="126680"/>
          <a:ext cx="7758649" cy="6550958"/>
        </p:xfrm>
        <a:graphic>
          <a:graphicData uri="http://schemas.openxmlformats.org/drawingml/2006/table">
            <a:tbl>
              <a:tblPr firstRow="1" firstCol="1" lastRow="1" lastCol="1" bandRow="1" bandCol="1">
                <a:tableStyleId>{5940675A-B579-460E-94D1-54222C63F5DA}</a:tableStyleId>
              </a:tblPr>
              <a:tblGrid>
                <a:gridCol w="4984156">
                  <a:extLst>
                    <a:ext uri="{9D8B030D-6E8A-4147-A177-3AD203B41FA5}">
                      <a16:colId xmlns:a16="http://schemas.microsoft.com/office/drawing/2014/main" val="108735201"/>
                    </a:ext>
                  </a:extLst>
                </a:gridCol>
                <a:gridCol w="898451">
                  <a:extLst>
                    <a:ext uri="{9D8B030D-6E8A-4147-A177-3AD203B41FA5}">
                      <a16:colId xmlns:a16="http://schemas.microsoft.com/office/drawing/2014/main" val="312919823"/>
                    </a:ext>
                  </a:extLst>
                </a:gridCol>
                <a:gridCol w="972935">
                  <a:extLst>
                    <a:ext uri="{9D8B030D-6E8A-4147-A177-3AD203B41FA5}">
                      <a16:colId xmlns:a16="http://schemas.microsoft.com/office/drawing/2014/main" val="1347754037"/>
                    </a:ext>
                  </a:extLst>
                </a:gridCol>
                <a:gridCol w="903107">
                  <a:extLst>
                    <a:ext uri="{9D8B030D-6E8A-4147-A177-3AD203B41FA5}">
                      <a16:colId xmlns:a16="http://schemas.microsoft.com/office/drawing/2014/main" val="1775135295"/>
                    </a:ext>
                  </a:extLst>
                </a:gridCol>
              </a:tblGrid>
              <a:tr h="330315">
                <a:tc>
                  <a:txBody>
                    <a:bodyPr/>
                    <a:lstStyle/>
                    <a:p>
                      <a:pPr algn="ctr">
                        <a:spcBef>
                          <a:spcPts val="600"/>
                        </a:spcBef>
                        <a:spcAft>
                          <a:spcPts val="600"/>
                        </a:spcAft>
                      </a:pPr>
                      <a:r>
                        <a:rPr lang="en-US" sz="1100" b="1">
                          <a:solidFill>
                            <a:schemeClr val="bg1"/>
                          </a:solidFill>
                          <a:effectLst/>
                          <a:latin typeface="Lato" panose="020F0502020204030203" pitchFamily="34" charset="0"/>
                        </a:rPr>
                        <a:t>Personal Qualities</a:t>
                      </a:r>
                      <a:endParaRPr lang="en-GB" sz="1100" b="1">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ts val="1250"/>
                        </a:lnSpc>
                        <a:spcBef>
                          <a:spcPts val="600"/>
                        </a:spcBef>
                        <a:spcAft>
                          <a:spcPts val="600"/>
                        </a:spcAft>
                      </a:pPr>
                      <a:r>
                        <a:rPr lang="en-US" sz="1100" b="1">
                          <a:solidFill>
                            <a:schemeClr val="bg1"/>
                          </a:solidFill>
                          <a:effectLst/>
                          <a:latin typeface="Lato" panose="020F0502020204030203" pitchFamily="34" charset="0"/>
                        </a:rPr>
                        <a:t>Essential</a:t>
                      </a:r>
                      <a:endParaRPr lang="en-GB" sz="1100" b="1">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ts val="1250"/>
                        </a:lnSpc>
                        <a:spcBef>
                          <a:spcPts val="600"/>
                        </a:spcBef>
                        <a:spcAft>
                          <a:spcPts val="600"/>
                        </a:spcAft>
                      </a:pPr>
                      <a:r>
                        <a:rPr lang="en-US" sz="1100" b="1">
                          <a:solidFill>
                            <a:schemeClr val="bg1"/>
                          </a:solidFill>
                          <a:effectLst/>
                          <a:latin typeface="Lato" panose="020F0502020204030203" pitchFamily="34" charset="0"/>
                        </a:rPr>
                        <a:t>Desirable</a:t>
                      </a:r>
                      <a:endParaRPr lang="en-GB" sz="1100" b="1">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ts val="1250"/>
                        </a:lnSpc>
                        <a:spcBef>
                          <a:spcPts val="600"/>
                        </a:spcBef>
                        <a:spcAft>
                          <a:spcPts val="600"/>
                        </a:spcAft>
                      </a:pPr>
                      <a:r>
                        <a:rPr lang="en-US" sz="1100" b="1">
                          <a:solidFill>
                            <a:schemeClr val="bg1"/>
                          </a:solidFill>
                          <a:effectLst/>
                          <a:latin typeface="Lato" panose="020F0502020204030203" pitchFamily="34" charset="0"/>
                        </a:rPr>
                        <a:t>Source</a:t>
                      </a:r>
                      <a:endParaRPr lang="en-GB" sz="1100" b="1">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31020049"/>
                  </a:ext>
                </a:extLst>
              </a:tr>
              <a:tr h="366097">
                <a:tc>
                  <a:txBody>
                    <a:bodyPr/>
                    <a:lstStyle/>
                    <a:p>
                      <a:pPr algn="l">
                        <a:lnSpc>
                          <a:spcPct val="107000"/>
                        </a:lnSpc>
                      </a:pPr>
                      <a:r>
                        <a:rPr lang="en-GB" sz="1100">
                          <a:solidFill>
                            <a:schemeClr val="bg1"/>
                          </a:solidFill>
                          <a:effectLst/>
                          <a:latin typeface="Lato" panose="020F0502020204030203" pitchFamily="34" charset="0"/>
                          <a:ea typeface="Calibri" panose="020F0502020204030204" pitchFamily="34" charset="0"/>
                          <a:cs typeface="Arial" panose="020B0604020202020204" pitchFamily="34" charset="0"/>
                        </a:rPr>
                        <a:t>   initiative/creativity</a:t>
                      </a:r>
                      <a:endParaRPr lang="en-GB" sz="1100">
                        <a:solidFill>
                          <a:schemeClr val="bg1"/>
                        </a:solidFill>
                        <a:effectLst/>
                        <a:latin typeface="Lato" panose="020F0502020204030203"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ts val="1355"/>
                        </a:lnSpc>
                        <a:spcBef>
                          <a:spcPts val="600"/>
                        </a:spcBef>
                        <a:spcAft>
                          <a:spcPts val="600"/>
                        </a:spcAft>
                      </a:pPr>
                      <a:r>
                        <a:rPr lang="en-US" sz="1200">
                          <a:solidFill>
                            <a:schemeClr val="bg1"/>
                          </a:solidFill>
                          <a:effectLst/>
                          <a:latin typeface="Lato" panose="020F0502020204030203" pitchFamily="34" charset="0"/>
                          <a:sym typeface="Wingdings 2" panose="05020102010507070707" pitchFamily="18" charset="2"/>
                        </a:rPr>
                        <a:t></a:t>
                      </a:r>
                      <a:endParaRPr lang="en-GB" sz="1100">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ts val="1250"/>
                        </a:lnSpc>
                        <a:spcBef>
                          <a:spcPts val="600"/>
                        </a:spcBef>
                        <a:spcAft>
                          <a:spcPts val="600"/>
                        </a:spcAft>
                      </a:pPr>
                      <a:r>
                        <a:rPr lang="en-US" sz="1100">
                          <a:solidFill>
                            <a:schemeClr val="bg1"/>
                          </a:solidFill>
                          <a:effectLst/>
                          <a:latin typeface="Lato" panose="020F0502020204030203" pitchFamily="34" charset="0"/>
                        </a:rPr>
                        <a:t> </a:t>
                      </a:r>
                      <a:endParaRPr lang="en-GB" sz="1100">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ts val="1250"/>
                        </a:lnSpc>
                        <a:spcBef>
                          <a:spcPts val="600"/>
                        </a:spcBef>
                        <a:spcAft>
                          <a:spcPts val="600"/>
                        </a:spcAft>
                      </a:pPr>
                      <a:r>
                        <a:rPr lang="en-US" sz="1100">
                          <a:solidFill>
                            <a:schemeClr val="bg1"/>
                          </a:solidFill>
                          <a:effectLst/>
                          <a:latin typeface="Lato" panose="020F0502020204030203" pitchFamily="34" charset="0"/>
                        </a:rPr>
                        <a:t>A/I/R</a:t>
                      </a:r>
                      <a:endParaRPr lang="en-GB" sz="1100">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61319534"/>
                  </a:ext>
                </a:extLst>
              </a:tr>
              <a:tr h="344084">
                <a:tc>
                  <a:txBody>
                    <a:bodyPr/>
                    <a:lstStyle/>
                    <a:p>
                      <a:pPr algn="l">
                        <a:lnSpc>
                          <a:spcPct val="107000"/>
                        </a:lnSpc>
                      </a:pPr>
                      <a:r>
                        <a:rPr lang="en-GB" sz="1100">
                          <a:solidFill>
                            <a:schemeClr val="bg1"/>
                          </a:solidFill>
                          <a:effectLst/>
                          <a:latin typeface="Lato" panose="020F0502020204030203" pitchFamily="34" charset="0"/>
                          <a:ea typeface="Calibri" panose="020F0502020204030204" pitchFamily="34" charset="0"/>
                          <a:cs typeface="Arial" panose="020B0604020202020204" pitchFamily="34" charset="0"/>
                        </a:rPr>
                        <a:t>  willing to learn with colleagues and young people</a:t>
                      </a:r>
                      <a:endParaRPr lang="en-GB" sz="1100">
                        <a:solidFill>
                          <a:schemeClr val="bg1"/>
                        </a:solidFill>
                        <a:effectLst/>
                        <a:latin typeface="Lato" panose="020F0502020204030203"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GB" sz="1200">
                          <a:solidFill>
                            <a:schemeClr val="bg1"/>
                          </a:solidFill>
                          <a:effectLst/>
                          <a:latin typeface="Lato" panose="020F0502020204030203" pitchFamily="34" charset="0"/>
                          <a:sym typeface="Wingdings 2" panose="05020102010507070707" pitchFamily="18" charset="2"/>
                        </a:rPr>
                        <a:t></a:t>
                      </a:r>
                      <a:endParaRPr lang="en-GB" sz="1100">
                        <a:solidFill>
                          <a:schemeClr val="bg1"/>
                        </a:solidFill>
                        <a:effectLst/>
                        <a:latin typeface="Lato" panose="020F0502020204030203"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ts val="1250"/>
                        </a:lnSpc>
                        <a:spcBef>
                          <a:spcPts val="600"/>
                        </a:spcBef>
                        <a:spcAft>
                          <a:spcPts val="600"/>
                        </a:spcAft>
                      </a:pPr>
                      <a:r>
                        <a:rPr lang="en-US" sz="1100">
                          <a:solidFill>
                            <a:schemeClr val="bg1"/>
                          </a:solidFill>
                          <a:effectLst/>
                          <a:latin typeface="Lato" panose="020F0502020204030203" pitchFamily="34" charset="0"/>
                        </a:rPr>
                        <a:t> </a:t>
                      </a:r>
                      <a:endParaRPr lang="en-GB" sz="1100">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ts val="1250"/>
                        </a:lnSpc>
                        <a:spcBef>
                          <a:spcPts val="600"/>
                        </a:spcBef>
                        <a:spcAft>
                          <a:spcPts val="600"/>
                        </a:spcAft>
                      </a:pPr>
                      <a:r>
                        <a:rPr lang="en-US" sz="1100">
                          <a:solidFill>
                            <a:schemeClr val="bg1"/>
                          </a:solidFill>
                          <a:effectLst/>
                          <a:latin typeface="Lato" panose="020F0502020204030203" pitchFamily="34" charset="0"/>
                        </a:rPr>
                        <a:t>A/I/R</a:t>
                      </a:r>
                      <a:endParaRPr lang="en-GB" sz="1100">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62462320"/>
                  </a:ext>
                </a:extLst>
              </a:tr>
              <a:tr h="375052">
                <a:tc>
                  <a:txBody>
                    <a:bodyPr/>
                    <a:lstStyle/>
                    <a:p>
                      <a:pPr algn="l">
                        <a:lnSpc>
                          <a:spcPct val="107000"/>
                        </a:lnSpc>
                      </a:pPr>
                      <a:r>
                        <a:rPr lang="en-GB" sz="1100">
                          <a:solidFill>
                            <a:schemeClr val="bg1"/>
                          </a:solidFill>
                          <a:effectLst/>
                          <a:latin typeface="Lato" panose="020F0502020204030203" pitchFamily="34" charset="0"/>
                          <a:ea typeface="Calibri" panose="020F0502020204030204" pitchFamily="34" charset="0"/>
                          <a:cs typeface="Arial" panose="020B0604020202020204" pitchFamily="34" charset="0"/>
                        </a:rPr>
                        <a:t>   resilience – the ability to cope with competing demands and pressure</a:t>
                      </a:r>
                      <a:endParaRPr lang="en-GB" sz="1100">
                        <a:solidFill>
                          <a:schemeClr val="bg1"/>
                        </a:solidFill>
                        <a:effectLst/>
                        <a:latin typeface="Lato" panose="020F0502020204030203"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GB" sz="1200">
                          <a:solidFill>
                            <a:schemeClr val="bg1"/>
                          </a:solidFill>
                          <a:effectLst/>
                          <a:latin typeface="Lato" panose="020F0502020204030203" pitchFamily="34" charset="0"/>
                        </a:rPr>
                        <a:t> </a:t>
                      </a:r>
                      <a:endParaRPr lang="en-GB" sz="1100">
                        <a:solidFill>
                          <a:schemeClr val="bg1"/>
                        </a:solidFill>
                        <a:effectLst/>
                        <a:latin typeface="Lato" panose="020F0502020204030203" pitchFamily="34" charset="0"/>
                      </a:endParaRPr>
                    </a:p>
                    <a:p>
                      <a:pPr algn="ctr"/>
                      <a:r>
                        <a:rPr lang="en-GB" sz="1200">
                          <a:solidFill>
                            <a:schemeClr val="bg1"/>
                          </a:solidFill>
                          <a:effectLst/>
                          <a:latin typeface="Lato" panose="020F0502020204030203" pitchFamily="34" charset="0"/>
                          <a:sym typeface="Wingdings 2" panose="05020102010507070707" pitchFamily="18" charset="2"/>
                        </a:rPr>
                        <a:t></a:t>
                      </a:r>
                      <a:endParaRPr lang="en-GB" sz="1100">
                        <a:solidFill>
                          <a:schemeClr val="bg1"/>
                        </a:solidFill>
                        <a:effectLst/>
                        <a:latin typeface="Lato" panose="020F0502020204030203"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ts val="1250"/>
                        </a:lnSpc>
                        <a:spcBef>
                          <a:spcPts val="600"/>
                        </a:spcBef>
                        <a:spcAft>
                          <a:spcPts val="600"/>
                        </a:spcAft>
                      </a:pPr>
                      <a:r>
                        <a:rPr lang="en-US" sz="1100">
                          <a:solidFill>
                            <a:schemeClr val="bg1"/>
                          </a:solidFill>
                          <a:effectLst/>
                          <a:latin typeface="Lato" panose="020F0502020204030203" pitchFamily="34" charset="0"/>
                        </a:rPr>
                        <a:t> </a:t>
                      </a:r>
                      <a:endParaRPr lang="en-GB" sz="1100">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ts val="1250"/>
                        </a:lnSpc>
                        <a:spcBef>
                          <a:spcPts val="600"/>
                        </a:spcBef>
                        <a:spcAft>
                          <a:spcPts val="600"/>
                        </a:spcAft>
                      </a:pPr>
                      <a:r>
                        <a:rPr lang="en-US" sz="1100">
                          <a:solidFill>
                            <a:schemeClr val="bg1"/>
                          </a:solidFill>
                          <a:effectLst/>
                          <a:latin typeface="Lato" panose="020F0502020204030203" pitchFamily="34" charset="0"/>
                        </a:rPr>
                        <a:t>A/I/R</a:t>
                      </a:r>
                      <a:endParaRPr lang="en-GB" sz="1100">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72033898"/>
                  </a:ext>
                </a:extLst>
              </a:tr>
              <a:tr h="338923">
                <a:tc>
                  <a:txBody>
                    <a:bodyPr/>
                    <a:lstStyle/>
                    <a:p>
                      <a:pPr algn="l">
                        <a:lnSpc>
                          <a:spcPct val="107000"/>
                        </a:lnSpc>
                      </a:pPr>
                      <a:r>
                        <a:rPr lang="en-GB" sz="1100">
                          <a:solidFill>
                            <a:schemeClr val="bg1"/>
                          </a:solidFill>
                          <a:effectLst/>
                          <a:latin typeface="Lato" panose="020F0502020204030203" pitchFamily="34" charset="0"/>
                          <a:ea typeface="Calibri" panose="020F0502020204030204" pitchFamily="34" charset="0"/>
                          <a:cs typeface="Arial" panose="020B0604020202020204" pitchFamily="34" charset="0"/>
                        </a:rPr>
                        <a:t>   well-developed inter- personal skills</a:t>
                      </a:r>
                      <a:endParaRPr lang="en-GB" sz="1100">
                        <a:solidFill>
                          <a:schemeClr val="bg1"/>
                        </a:solidFill>
                        <a:effectLst/>
                        <a:latin typeface="Lato" panose="020F0502020204030203"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ts val="1250"/>
                        </a:lnSpc>
                        <a:spcBef>
                          <a:spcPts val="60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Lato" panose="020F0502020204030203" pitchFamily="34" charset="0"/>
                          <a:ea typeface="+mn-ea"/>
                          <a:cs typeface="+mn-cs"/>
                          <a:sym typeface="Wingdings 2" panose="05020102010507070707" pitchFamily="18" charset="2"/>
                        </a:rPr>
                        <a:t></a:t>
                      </a:r>
                      <a:endParaRPr kumimoji="0" lang="en-GB" sz="1100" b="0" i="0" u="none" strike="noStrike" kern="1200" cap="none" spc="0" normalizeH="0" baseline="0" noProof="0">
                        <a:ln>
                          <a:noFill/>
                        </a:ln>
                        <a:solidFill>
                          <a:srgbClr val="FFFFFF"/>
                        </a:solidFill>
                        <a:effectLst/>
                        <a:uLnTx/>
                        <a:uFillTx/>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ts val="1250"/>
                        </a:lnSpc>
                        <a:spcBef>
                          <a:spcPts val="600"/>
                        </a:spcBef>
                        <a:spcAft>
                          <a:spcPts val="600"/>
                        </a:spcAft>
                      </a:pPr>
                      <a:endParaRPr lang="en-GB" sz="1100">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ts val="1250"/>
                        </a:lnSpc>
                        <a:spcBef>
                          <a:spcPts val="600"/>
                        </a:spcBef>
                        <a:spcAft>
                          <a:spcPts val="600"/>
                        </a:spcAft>
                      </a:pPr>
                      <a:r>
                        <a:rPr lang="en-US" sz="1100">
                          <a:solidFill>
                            <a:schemeClr val="bg1"/>
                          </a:solidFill>
                          <a:effectLst/>
                          <a:latin typeface="Lato" panose="020F0502020204030203" pitchFamily="34" charset="0"/>
                        </a:rPr>
                        <a:t>A/I/R</a:t>
                      </a:r>
                      <a:endParaRPr lang="en-GB" sz="1100">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16218290"/>
                  </a:ext>
                </a:extLst>
              </a:tr>
              <a:tr h="313978">
                <a:tc>
                  <a:txBody>
                    <a:bodyPr/>
                    <a:lstStyle/>
                    <a:p>
                      <a:pPr algn="l">
                        <a:lnSpc>
                          <a:spcPct val="107000"/>
                        </a:lnSpc>
                      </a:pPr>
                      <a:r>
                        <a:rPr lang="en-GB" sz="1100">
                          <a:solidFill>
                            <a:schemeClr val="bg1"/>
                          </a:solidFill>
                          <a:effectLst/>
                          <a:latin typeface="Lato" panose="020F0502020204030203" pitchFamily="34" charset="0"/>
                          <a:ea typeface="Calibri" panose="020F0502020204030204" pitchFamily="34" charset="0"/>
                          <a:cs typeface="Arial" panose="020B0604020202020204" pitchFamily="34" charset="0"/>
                        </a:rPr>
                        <a:t>   flexibility and the ability to adapt as circumstances change</a:t>
                      </a:r>
                      <a:endParaRPr lang="en-GB" sz="1100">
                        <a:solidFill>
                          <a:schemeClr val="bg1"/>
                        </a:solidFill>
                        <a:effectLst/>
                        <a:latin typeface="Lato" panose="020F0502020204030203"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ts val="1280"/>
                        </a:lnSpc>
                        <a:spcBef>
                          <a:spcPts val="60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Lato" panose="020F0502020204030203" pitchFamily="34" charset="0"/>
                          <a:ea typeface="+mn-ea"/>
                          <a:cs typeface="+mn-cs"/>
                          <a:sym typeface="Wingdings 2" panose="05020102010507070707" pitchFamily="18" charset="2"/>
                        </a:rPr>
                        <a:t></a:t>
                      </a:r>
                      <a:endParaRPr kumimoji="0" lang="en-GB" sz="1100" b="0" i="0" u="none" strike="noStrike" kern="1200" cap="none" spc="0" normalizeH="0" baseline="0" noProof="0">
                        <a:ln>
                          <a:noFill/>
                        </a:ln>
                        <a:solidFill>
                          <a:srgbClr val="FFFFFF"/>
                        </a:solidFill>
                        <a:effectLst/>
                        <a:uLnTx/>
                        <a:uFillTx/>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ts val="1250"/>
                        </a:lnSpc>
                        <a:spcBef>
                          <a:spcPts val="600"/>
                        </a:spcBef>
                        <a:spcAft>
                          <a:spcPts val="600"/>
                        </a:spcAft>
                      </a:pPr>
                      <a:endParaRPr lang="en-GB" sz="1100" b="1">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ts val="1250"/>
                        </a:lnSpc>
                        <a:spcBef>
                          <a:spcPts val="600"/>
                        </a:spcBef>
                        <a:spcAft>
                          <a:spcPts val="600"/>
                        </a:spcAft>
                      </a:pPr>
                      <a:r>
                        <a:rPr lang="en-GB" sz="1100" b="0">
                          <a:solidFill>
                            <a:schemeClr val="bg1"/>
                          </a:solidFill>
                          <a:effectLst/>
                          <a:latin typeface="Lato" panose="020F0502020204030203" pitchFamily="34" charset="0"/>
                          <a:ea typeface="Arial" panose="020B0604020202020204" pitchFamily="34" charset="0"/>
                          <a:cs typeface="Times New Roman" panose="02020603050405020304" pitchFamily="18" charset="0"/>
                        </a:rPr>
                        <a:t>A/I/R</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66047918"/>
                  </a:ext>
                </a:extLst>
              </a:tr>
              <a:tr h="348386">
                <a:tc>
                  <a:txBody>
                    <a:bodyPr/>
                    <a:lstStyle/>
                    <a:p>
                      <a:pPr marL="0" marR="0" lvl="0" indent="0" algn="ctr" defTabSz="914377" rtl="0" eaLnBrk="1" fontAlgn="auto" latinLnBrk="0" hangingPunct="1">
                        <a:lnSpc>
                          <a:spcPct val="107000"/>
                        </a:lnSpc>
                        <a:spcBef>
                          <a:spcPts val="0"/>
                        </a:spcBef>
                        <a:spcAft>
                          <a:spcPts val="0"/>
                        </a:spcAft>
                        <a:buClrTx/>
                        <a:buSzTx/>
                        <a:buFontTx/>
                        <a:buNone/>
                        <a:tabLst/>
                        <a:defRPr/>
                      </a:pPr>
                      <a:r>
                        <a:rPr lang="en-GB" sz="1100" b="1">
                          <a:solidFill>
                            <a:schemeClr val="bg1"/>
                          </a:solidFill>
                          <a:effectLst/>
                          <a:latin typeface="Lato" panose="020F0502020204030203" pitchFamily="34" charset="0"/>
                          <a:ea typeface="Calibri" panose="020F0502020204030204" pitchFamily="34" charset="0"/>
                          <a:cs typeface="Times New Roman" panose="02020603050405020304" pitchFamily="18" charset="0"/>
                        </a:rPr>
                        <a:t>Other requirements</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ts val="1280"/>
                        </a:lnSpc>
                        <a:spcBef>
                          <a:spcPts val="600"/>
                        </a:spcBef>
                        <a:spcAft>
                          <a:spcPts val="600"/>
                        </a:spcAft>
                        <a:buClrTx/>
                        <a:buSzTx/>
                        <a:buFontTx/>
                        <a:buNone/>
                        <a:tabLst/>
                        <a:defRPr/>
                      </a:pPr>
                      <a:r>
                        <a:rPr lang="en-GB" sz="1100" b="1">
                          <a:solidFill>
                            <a:schemeClr val="bg1"/>
                          </a:solidFill>
                          <a:effectLst/>
                          <a:latin typeface="Lato" panose="020F0502020204030203" pitchFamily="34" charset="0"/>
                          <a:ea typeface="Arial" panose="020B0604020202020204" pitchFamily="34" charset="0"/>
                          <a:cs typeface="Times New Roman" panose="02020603050405020304" pitchFamily="18" charset="0"/>
                        </a:rPr>
                        <a:t>Essential</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ts val="1250"/>
                        </a:lnSpc>
                        <a:spcBef>
                          <a:spcPts val="600"/>
                        </a:spcBef>
                        <a:spcAft>
                          <a:spcPts val="600"/>
                        </a:spcAft>
                        <a:buClrTx/>
                        <a:buSzTx/>
                        <a:buFontTx/>
                        <a:buNone/>
                        <a:tabLst/>
                        <a:defRPr/>
                      </a:pPr>
                      <a:r>
                        <a:rPr lang="en-GB" sz="1100" b="1">
                          <a:solidFill>
                            <a:schemeClr val="bg1"/>
                          </a:solidFill>
                          <a:effectLst/>
                          <a:latin typeface="Lato" panose="020F0502020204030203" pitchFamily="34" charset="0"/>
                          <a:ea typeface="Arial" panose="020B0604020202020204" pitchFamily="34" charset="0"/>
                          <a:cs typeface="Times New Roman" panose="02020603050405020304" pitchFamily="18" charset="0"/>
                        </a:rPr>
                        <a:t>Desirable</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ts val="1250"/>
                        </a:lnSpc>
                        <a:spcBef>
                          <a:spcPts val="600"/>
                        </a:spcBef>
                        <a:spcAft>
                          <a:spcPts val="600"/>
                        </a:spcAft>
                        <a:buClrTx/>
                        <a:buSzTx/>
                        <a:buFontTx/>
                        <a:buNone/>
                        <a:tabLst/>
                        <a:defRPr/>
                      </a:pPr>
                      <a:r>
                        <a:rPr lang="en-GB" sz="1100" b="1">
                          <a:solidFill>
                            <a:schemeClr val="bg1"/>
                          </a:solidFill>
                          <a:effectLst/>
                          <a:latin typeface="Lato" panose="020F0502020204030203" pitchFamily="34" charset="0"/>
                          <a:ea typeface="Arial" panose="020B0604020202020204" pitchFamily="34" charset="0"/>
                          <a:cs typeface="Times New Roman" panose="02020603050405020304" pitchFamily="18" charset="0"/>
                        </a:rPr>
                        <a:t>Source</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20985710"/>
                  </a:ext>
                </a:extLst>
              </a:tr>
              <a:tr h="433793">
                <a:tc>
                  <a:txBody>
                    <a:bodyPr/>
                    <a:lstStyle/>
                    <a:p>
                      <a:pPr marL="72000" marR="0" lvl="0" indent="0" algn="just" defTabSz="914377" rtl="0" eaLnBrk="1" fontAlgn="auto" latinLnBrk="0" hangingPunct="1">
                        <a:lnSpc>
                          <a:spcPct val="107000"/>
                        </a:lnSpc>
                        <a:spcBef>
                          <a:spcPts val="0"/>
                        </a:spcBef>
                        <a:spcAft>
                          <a:spcPts val="0"/>
                        </a:spcAft>
                        <a:buClrTx/>
                        <a:buSzTx/>
                        <a:buFontTx/>
                        <a:buNone/>
                        <a:tabLst/>
                        <a:defRPr/>
                      </a:pPr>
                      <a:r>
                        <a:rPr lang="en-GB" sz="1100">
                          <a:solidFill>
                            <a:schemeClr val="bg1"/>
                          </a:solidFill>
                          <a:effectLst/>
                          <a:latin typeface="Lato" panose="020F0502020204030203" pitchFamily="34" charset="0"/>
                        </a:rPr>
                        <a:t>application forms must be completed in full (including degree classification and post-16 qualification grades awarded)</a:t>
                      </a:r>
                      <a:endParaRPr lang="en-GB" sz="1100">
                        <a:solidFill>
                          <a:schemeClr val="bg1"/>
                        </a:solidFill>
                        <a:effectLst/>
                        <a:latin typeface="Lato" panose="020F0502020204030203"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ts val="1280"/>
                        </a:lnSpc>
                        <a:spcBef>
                          <a:spcPts val="600"/>
                        </a:spcBef>
                        <a:spcAft>
                          <a:spcPts val="600"/>
                        </a:spcAft>
                        <a:buClrTx/>
                        <a:buSzTx/>
                        <a:buFontTx/>
                        <a:buNone/>
                        <a:tabLst/>
                        <a:defRPr/>
                      </a:pPr>
                      <a:r>
                        <a:rPr lang="en-US" sz="1100">
                          <a:solidFill>
                            <a:schemeClr val="bg1"/>
                          </a:solidFill>
                          <a:effectLst/>
                          <a:latin typeface="Lato" panose="020F0502020204030203" pitchFamily="34" charset="0"/>
                          <a:sym typeface="Wingdings 2" panose="05020102010507070707" pitchFamily="18" charset="2"/>
                        </a:rPr>
                        <a:t></a:t>
                      </a:r>
                      <a:endParaRPr lang="en-GB" sz="1050">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ts val="1250"/>
                        </a:lnSpc>
                        <a:spcBef>
                          <a:spcPts val="600"/>
                        </a:spcBef>
                        <a:spcAft>
                          <a:spcPts val="600"/>
                        </a:spcAft>
                        <a:buClrTx/>
                        <a:buSzTx/>
                        <a:buFontTx/>
                        <a:buNone/>
                        <a:tabLst/>
                        <a:defRPr/>
                      </a:pPr>
                      <a:endParaRPr lang="en-GB" sz="1100" b="1">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ts val="1250"/>
                        </a:lnSpc>
                        <a:spcBef>
                          <a:spcPts val="600"/>
                        </a:spcBef>
                        <a:spcAft>
                          <a:spcPts val="600"/>
                        </a:spcAft>
                        <a:buClrTx/>
                        <a:buSzTx/>
                        <a:buFontTx/>
                        <a:buNone/>
                        <a:tabLst/>
                        <a:defRPr/>
                      </a:pPr>
                      <a:r>
                        <a:rPr lang="en-GB" sz="1100" b="1">
                          <a:solidFill>
                            <a:schemeClr val="bg1"/>
                          </a:solidFill>
                          <a:effectLst/>
                          <a:latin typeface="Lato" panose="020F0502020204030203" pitchFamily="34" charset="0"/>
                          <a:ea typeface="Arial" panose="020B0604020202020204" pitchFamily="34" charset="0"/>
                          <a:cs typeface="Times New Roman" panose="02020603050405020304" pitchFamily="18" charset="0"/>
                        </a:rPr>
                        <a:t>A</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74740405"/>
                  </a:ext>
                </a:extLst>
              </a:tr>
              <a:tr h="433793">
                <a:tc>
                  <a:txBody>
                    <a:bodyPr/>
                    <a:lstStyle/>
                    <a:p>
                      <a:pPr marL="72000" marR="0" lvl="0" indent="0" algn="just" defTabSz="914377" rtl="0" eaLnBrk="1" fontAlgn="auto" latinLnBrk="0" hangingPunct="1">
                        <a:lnSpc>
                          <a:spcPct val="107000"/>
                        </a:lnSpc>
                        <a:spcBef>
                          <a:spcPts val="0"/>
                        </a:spcBef>
                        <a:spcAft>
                          <a:spcPts val="0"/>
                        </a:spcAft>
                        <a:buClrTx/>
                        <a:buSzTx/>
                        <a:buFontTx/>
                        <a:buNone/>
                        <a:tabLst/>
                        <a:defRPr/>
                      </a:pPr>
                      <a:r>
                        <a:rPr lang="en-GB" sz="1100">
                          <a:solidFill>
                            <a:schemeClr val="bg1"/>
                          </a:solidFill>
                          <a:effectLst/>
                          <a:latin typeface="Lato" panose="020F0502020204030203" pitchFamily="34" charset="0"/>
                          <a:ea typeface="Calibri" panose="020F0502020204030204" pitchFamily="34" charset="0"/>
                          <a:cs typeface="Times New Roman" panose="02020603050405020304" pitchFamily="18" charset="0"/>
                        </a:rPr>
                        <a:t>supporting statement should be clear and concise and no more than 1,300 words</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ts val="1280"/>
                        </a:lnSpc>
                        <a:spcBef>
                          <a:spcPts val="600"/>
                        </a:spcBef>
                        <a:spcAft>
                          <a:spcPts val="600"/>
                        </a:spcAft>
                        <a:buClrTx/>
                        <a:buSzTx/>
                        <a:buFontTx/>
                        <a:buNone/>
                        <a:tabLst/>
                        <a:defRPr/>
                      </a:pPr>
                      <a:r>
                        <a:rPr lang="en-US" sz="1100">
                          <a:solidFill>
                            <a:schemeClr val="bg1"/>
                          </a:solidFill>
                          <a:effectLst/>
                          <a:latin typeface="Lato" panose="020F0502020204030203" pitchFamily="34" charset="0"/>
                          <a:sym typeface="Wingdings 2" panose="05020102010507070707" pitchFamily="18" charset="2"/>
                        </a:rPr>
                        <a:t></a:t>
                      </a:r>
                      <a:endParaRPr lang="en-GB" sz="1050">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ts val="1250"/>
                        </a:lnSpc>
                        <a:spcBef>
                          <a:spcPts val="600"/>
                        </a:spcBef>
                        <a:spcAft>
                          <a:spcPts val="600"/>
                        </a:spcAft>
                        <a:buClrTx/>
                        <a:buSzTx/>
                        <a:buFontTx/>
                        <a:buNone/>
                        <a:tabLst/>
                        <a:defRPr/>
                      </a:pPr>
                      <a:endParaRPr lang="en-GB" sz="1100" b="1">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ts val="1250"/>
                        </a:lnSpc>
                        <a:spcBef>
                          <a:spcPts val="600"/>
                        </a:spcBef>
                        <a:spcAft>
                          <a:spcPts val="600"/>
                        </a:spcAft>
                        <a:buClrTx/>
                        <a:buSzTx/>
                        <a:buFontTx/>
                        <a:buNone/>
                        <a:tabLst/>
                        <a:defRPr/>
                      </a:pPr>
                      <a:r>
                        <a:rPr lang="en-GB" sz="1100" b="1">
                          <a:solidFill>
                            <a:schemeClr val="bg1"/>
                          </a:solidFill>
                          <a:effectLst/>
                          <a:latin typeface="Lato" panose="020F0502020204030203" pitchFamily="34" charset="0"/>
                          <a:ea typeface="Arial" panose="020B0604020202020204" pitchFamily="34" charset="0"/>
                          <a:cs typeface="Times New Roman" panose="02020603050405020304" pitchFamily="18" charset="0"/>
                        </a:rPr>
                        <a:t>A</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60136594"/>
                  </a:ext>
                </a:extLst>
              </a:tr>
              <a:tr h="433793">
                <a:tc>
                  <a:txBody>
                    <a:bodyPr/>
                    <a:lstStyle/>
                    <a:p>
                      <a:pPr marL="72000" marR="0" lvl="0" indent="0" algn="just" defTabSz="914377" rtl="0" eaLnBrk="1" fontAlgn="auto" latinLnBrk="0" hangingPunct="1">
                        <a:lnSpc>
                          <a:spcPct val="107000"/>
                        </a:lnSpc>
                        <a:spcBef>
                          <a:spcPts val="0"/>
                        </a:spcBef>
                        <a:spcAft>
                          <a:spcPts val="0"/>
                        </a:spcAft>
                        <a:buClrTx/>
                        <a:buSzTx/>
                        <a:buFontTx/>
                        <a:buNone/>
                        <a:tabLst/>
                        <a:defRPr/>
                      </a:pPr>
                      <a:r>
                        <a:rPr lang="en-GB" sz="1100">
                          <a:solidFill>
                            <a:schemeClr val="bg1"/>
                          </a:solidFill>
                          <a:effectLst/>
                          <a:latin typeface="Lato" panose="020F0502020204030203" pitchFamily="34" charset="0"/>
                          <a:ea typeface="Calibri" panose="020F0502020204030204" pitchFamily="34" charset="0"/>
                          <a:cs typeface="Times New Roman" panose="02020603050405020304" pitchFamily="18" charset="0"/>
                        </a:rPr>
                        <a:t>supporting statement should outline the experience, skills and attributes which you will bring to the post</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ts val="1280"/>
                        </a:lnSpc>
                        <a:spcBef>
                          <a:spcPts val="600"/>
                        </a:spcBef>
                        <a:spcAft>
                          <a:spcPts val="600"/>
                        </a:spcAft>
                        <a:buClrTx/>
                        <a:buSzTx/>
                        <a:buFontTx/>
                        <a:buNone/>
                        <a:tabLst/>
                        <a:defRPr/>
                      </a:pPr>
                      <a:r>
                        <a:rPr lang="en-US" sz="1100">
                          <a:solidFill>
                            <a:schemeClr val="bg1"/>
                          </a:solidFill>
                          <a:effectLst/>
                          <a:latin typeface="Lato" panose="020F0502020204030203" pitchFamily="34" charset="0"/>
                          <a:sym typeface="Wingdings 2" panose="05020102010507070707" pitchFamily="18" charset="2"/>
                        </a:rPr>
                        <a:t></a:t>
                      </a:r>
                      <a:endParaRPr lang="en-GB" sz="1050">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ts val="1250"/>
                        </a:lnSpc>
                        <a:spcBef>
                          <a:spcPts val="600"/>
                        </a:spcBef>
                        <a:spcAft>
                          <a:spcPts val="600"/>
                        </a:spcAft>
                        <a:buClrTx/>
                        <a:buSzTx/>
                        <a:buFontTx/>
                        <a:buNone/>
                        <a:tabLst/>
                        <a:defRPr/>
                      </a:pPr>
                      <a:endParaRPr lang="en-GB" sz="1100" b="1">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ts val="1250"/>
                        </a:lnSpc>
                        <a:spcBef>
                          <a:spcPts val="600"/>
                        </a:spcBef>
                        <a:spcAft>
                          <a:spcPts val="600"/>
                        </a:spcAft>
                        <a:buClrTx/>
                        <a:buSzTx/>
                        <a:buFontTx/>
                        <a:buNone/>
                        <a:tabLst/>
                        <a:defRPr/>
                      </a:pPr>
                      <a:r>
                        <a:rPr lang="en-GB" sz="1100" b="1">
                          <a:solidFill>
                            <a:schemeClr val="bg1"/>
                          </a:solidFill>
                          <a:effectLst/>
                          <a:latin typeface="Lato" panose="020F0502020204030203" pitchFamily="34" charset="0"/>
                          <a:ea typeface="Arial" panose="020B0604020202020204" pitchFamily="34" charset="0"/>
                          <a:cs typeface="Times New Roman" panose="02020603050405020304" pitchFamily="18" charset="0"/>
                        </a:rPr>
                        <a:t>A</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25291579"/>
                  </a:ext>
                </a:extLst>
              </a:tr>
              <a:tr h="334865">
                <a:tc gridSpan="4">
                  <a:txBody>
                    <a:bodyPr/>
                    <a:lstStyle/>
                    <a:p>
                      <a:pPr marL="0" marR="0" lvl="0" indent="0" algn="ctr" defTabSz="914377" rtl="0" eaLnBrk="1" fontAlgn="auto" latinLnBrk="0" hangingPunct="1">
                        <a:lnSpc>
                          <a:spcPct val="107000"/>
                        </a:lnSpc>
                        <a:spcBef>
                          <a:spcPts val="0"/>
                        </a:spcBef>
                        <a:spcAft>
                          <a:spcPts val="0"/>
                        </a:spcAft>
                        <a:buClrTx/>
                        <a:buSzTx/>
                        <a:buFontTx/>
                        <a:buNone/>
                        <a:tabLst/>
                        <a:defRPr/>
                      </a:pPr>
                      <a:r>
                        <a:rPr lang="en-US" sz="1100" b="1">
                          <a:solidFill>
                            <a:schemeClr val="bg1"/>
                          </a:solidFill>
                          <a:effectLst/>
                          <a:latin typeface="Lato" panose="020F0502020204030203" pitchFamily="34" charset="0"/>
                        </a:rPr>
                        <a:t>Confidential References and Reports</a:t>
                      </a:r>
                      <a:endParaRPr lang="en-GB" sz="1100" b="1">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marR="0" lvl="0" indent="0" algn="ctr" defTabSz="914377" rtl="0" eaLnBrk="1" fontAlgn="auto" latinLnBrk="0" hangingPunct="1">
                        <a:lnSpc>
                          <a:spcPts val="1280"/>
                        </a:lnSpc>
                        <a:spcBef>
                          <a:spcPts val="600"/>
                        </a:spcBef>
                        <a:spcAft>
                          <a:spcPts val="600"/>
                        </a:spcAft>
                        <a:buClrTx/>
                        <a:buSzTx/>
                        <a:buFontTx/>
                        <a:buNone/>
                        <a:tabLst/>
                        <a:defRPr/>
                      </a:pPr>
                      <a:endParaRPr lang="en-GB" sz="1050">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marR="0" lvl="0" indent="0" algn="ctr" defTabSz="914377" rtl="0" eaLnBrk="1" fontAlgn="auto" latinLnBrk="0" hangingPunct="1">
                        <a:lnSpc>
                          <a:spcPts val="1250"/>
                        </a:lnSpc>
                        <a:spcBef>
                          <a:spcPts val="600"/>
                        </a:spcBef>
                        <a:spcAft>
                          <a:spcPts val="600"/>
                        </a:spcAft>
                        <a:buClrTx/>
                        <a:buSzTx/>
                        <a:buFontTx/>
                        <a:buNone/>
                        <a:tabLst/>
                        <a:defRPr/>
                      </a:pPr>
                      <a:endParaRPr lang="en-GB" sz="1100" b="1">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marR="0" lvl="0" indent="0" algn="ctr" defTabSz="914377" rtl="0" eaLnBrk="1" fontAlgn="auto" latinLnBrk="0" hangingPunct="1">
                        <a:lnSpc>
                          <a:spcPts val="1250"/>
                        </a:lnSpc>
                        <a:spcBef>
                          <a:spcPts val="600"/>
                        </a:spcBef>
                        <a:spcAft>
                          <a:spcPts val="600"/>
                        </a:spcAft>
                        <a:buClrTx/>
                        <a:buSzTx/>
                        <a:buFontTx/>
                        <a:buNone/>
                        <a:tabLst/>
                        <a:defRPr/>
                      </a:pPr>
                      <a:endParaRPr lang="en-GB" sz="1100" b="1">
                        <a:solidFill>
                          <a:schemeClr val="bg1"/>
                        </a:solidFill>
                        <a:effectLst/>
                        <a:latin typeface="Lato" panose="020F0502020204030203"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85804227"/>
                  </a:ext>
                </a:extLst>
              </a:tr>
              <a:tr h="301070">
                <a:tc gridSpan="4">
                  <a:txBody>
                    <a:bodyPr/>
                    <a:lstStyle/>
                    <a:p>
                      <a:pPr marL="0" marR="0" lvl="0" indent="0" algn="just" defTabSz="914377" rtl="0" eaLnBrk="1" fontAlgn="auto" latinLnBrk="0" hangingPunct="1">
                        <a:lnSpc>
                          <a:spcPct val="107000"/>
                        </a:lnSpc>
                        <a:spcBef>
                          <a:spcPts val="0"/>
                        </a:spcBef>
                        <a:spcAft>
                          <a:spcPts val="0"/>
                        </a:spcAft>
                        <a:buClrTx/>
                        <a:buSzTx/>
                        <a:buFontTx/>
                        <a:buNone/>
                        <a:tabLst/>
                        <a:defRPr/>
                      </a:pPr>
                      <a:r>
                        <a:rPr lang="en-GB" sz="1100">
                          <a:solidFill>
                            <a:schemeClr val="bg1"/>
                          </a:solidFill>
                          <a:effectLst/>
                          <a:latin typeface="Lato" panose="020F0502020204030203" pitchFamily="34" charset="0"/>
                        </a:rPr>
                        <a:t>only written references will be considered</a:t>
                      </a:r>
                      <a:endParaRPr lang="en-GB" sz="1100">
                        <a:solidFill>
                          <a:schemeClr val="bg1"/>
                        </a:solidFill>
                        <a:effectLst/>
                        <a:latin typeface="Lato" panose="020F0502020204030203"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53667195"/>
                  </a:ext>
                </a:extLst>
              </a:tr>
              <a:tr h="344695">
                <a:tc gridSpan="4">
                  <a:txBody>
                    <a:bodyPr/>
                    <a:lstStyle/>
                    <a:p>
                      <a:pPr marL="0" marR="0" lvl="0" indent="0" algn="just" defTabSz="914377" rtl="0" eaLnBrk="1" fontAlgn="auto" latinLnBrk="0" hangingPunct="1">
                        <a:lnSpc>
                          <a:spcPct val="107000"/>
                        </a:lnSpc>
                        <a:spcBef>
                          <a:spcPts val="0"/>
                        </a:spcBef>
                        <a:spcAft>
                          <a:spcPts val="0"/>
                        </a:spcAft>
                        <a:buClrTx/>
                        <a:buSzTx/>
                        <a:buFontTx/>
                        <a:buNone/>
                        <a:tabLst/>
                        <a:defRPr/>
                      </a:pPr>
                      <a:r>
                        <a:rPr lang="en-GB" sz="1100">
                          <a:solidFill>
                            <a:schemeClr val="bg1"/>
                          </a:solidFill>
                          <a:effectLst/>
                          <a:latin typeface="Lato" panose="020F0502020204030203" pitchFamily="34" charset="0"/>
                        </a:rPr>
                        <a:t>references will confirm professional and personal knowledge, skills and abilities as referred to above</a:t>
                      </a:r>
                      <a:endParaRPr lang="en-GB" sz="1100">
                        <a:solidFill>
                          <a:schemeClr val="bg1"/>
                        </a:solidFill>
                        <a:effectLst/>
                        <a:latin typeface="Lato" panose="020F0502020204030203"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58718265"/>
                  </a:ext>
                </a:extLst>
              </a:tr>
              <a:tr h="289396">
                <a:tc gridSpan="4">
                  <a:txBody>
                    <a:bodyPr/>
                    <a:lstStyle/>
                    <a:p>
                      <a:pPr marL="71755" marR="71755" lvl="0" indent="0" algn="just" defTabSz="914377" rtl="0" eaLnBrk="1" fontAlgn="base" latinLnBrk="0" hangingPunct="0">
                        <a:lnSpc>
                          <a:spcPts val="1200"/>
                        </a:lnSpc>
                        <a:spcBef>
                          <a:spcPts val="600"/>
                        </a:spcBef>
                        <a:spcAft>
                          <a:spcPts val="600"/>
                        </a:spcAft>
                        <a:buClrTx/>
                        <a:buSzTx/>
                        <a:buFontTx/>
                        <a:buNone/>
                        <a:tabLst/>
                        <a:defRPr/>
                      </a:pPr>
                      <a:r>
                        <a:rPr lang="en-GB" sz="1100">
                          <a:solidFill>
                            <a:schemeClr val="bg1"/>
                          </a:solidFill>
                          <a:effectLst/>
                          <a:latin typeface="Lato" panose="020F0502020204030203" pitchFamily="34" charset="0"/>
                        </a:rPr>
                        <a:t>positive recommendation from current employer required</a:t>
                      </a:r>
                      <a:endParaRPr lang="en-GB" sz="1100">
                        <a:solidFill>
                          <a:schemeClr val="bg1"/>
                        </a:solidFill>
                        <a:effectLst/>
                        <a:latin typeface="Lato" panose="020F0502020204030203"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45277315"/>
                  </a:ext>
                </a:extLst>
              </a:tr>
              <a:tr h="1562718">
                <a:tc gridSpan="4">
                  <a:txBody>
                    <a:bodyPr/>
                    <a:lstStyle/>
                    <a:p>
                      <a:pPr marL="71755" marR="71755" lvl="0" indent="0" algn="just" defTabSz="914377" rtl="0" eaLnBrk="1" fontAlgn="base" latinLnBrk="0" hangingPunct="0">
                        <a:lnSpc>
                          <a:spcPts val="1200"/>
                        </a:lnSpc>
                        <a:spcBef>
                          <a:spcPts val="600"/>
                        </a:spcBef>
                        <a:spcAft>
                          <a:spcPts val="600"/>
                        </a:spcAft>
                        <a:buClrTx/>
                        <a:buSzTx/>
                        <a:buFontTx/>
                        <a:buNone/>
                        <a:tabLst/>
                        <a:defRPr/>
                      </a:pPr>
                      <a:r>
                        <a:rPr kumimoji="0" lang="en-US" sz="1100" b="0" i="1" u="none" strike="noStrike" kern="1200" cap="none" spc="0" normalizeH="0" baseline="0" noProof="0">
                          <a:ln>
                            <a:noFill/>
                          </a:ln>
                          <a:solidFill>
                            <a:srgbClr val="FFFFFF"/>
                          </a:solidFill>
                          <a:effectLst/>
                          <a:uLnTx/>
                          <a:uFillTx/>
                          <a:latin typeface="Lato" panose="020F0502020204030203" pitchFamily="34" charset="0"/>
                          <a:ea typeface="+mn-ea"/>
                          <a:cs typeface="+mn-cs"/>
                        </a:rPr>
                        <a:t>This job description is current at the date shown, but, in consultation with you, may be changed by the Headmaster to reflect or anticipate changes in the job commensurate with the grade and job title.  Whilst every effort has been made to explain the main duties and responsibilities of the post, each individual task undertaken may not be identified and, therefore, this specification is not exhaustive. All employees are expected to be courteous to colleagues and provide a welcoming environment to visitors and telephone callers. In the best traditions of Catholic education, we seek to ‘welcome the guest as Christ himself, for He will say ‘I was a stranger and you made me welcome’ (Rule of St Benedict) and we </a:t>
                      </a:r>
                      <a:r>
                        <a:rPr kumimoji="0" lang="en-US" sz="1100" b="0" i="1" u="none" strike="noStrike" kern="1200" cap="none" spc="0" normalizeH="0" baseline="0" noProof="0" err="1">
                          <a:ln>
                            <a:noFill/>
                          </a:ln>
                          <a:solidFill>
                            <a:srgbClr val="FFFFFF"/>
                          </a:solidFill>
                          <a:effectLst/>
                          <a:uLnTx/>
                          <a:uFillTx/>
                          <a:latin typeface="Lato" panose="020F0502020204030203" pitchFamily="34" charset="0"/>
                          <a:ea typeface="+mn-ea"/>
                          <a:cs typeface="+mn-cs"/>
                        </a:rPr>
                        <a:t>recognise</a:t>
                      </a:r>
                      <a:r>
                        <a:rPr kumimoji="0" lang="en-US" sz="1100" b="0" i="1" u="none" strike="noStrike" kern="1200" cap="none" spc="0" normalizeH="0" baseline="0" noProof="0">
                          <a:ln>
                            <a:noFill/>
                          </a:ln>
                          <a:solidFill>
                            <a:srgbClr val="FFFFFF"/>
                          </a:solidFill>
                          <a:effectLst/>
                          <a:uLnTx/>
                          <a:uFillTx/>
                          <a:latin typeface="Lato" panose="020F0502020204030203" pitchFamily="34" charset="0"/>
                          <a:ea typeface="+mn-ea"/>
                          <a:cs typeface="+mn-cs"/>
                        </a:rPr>
                        <a:t> the intrinsic value all people. St Cuthbert’s Catholic High School will </a:t>
                      </a:r>
                      <a:r>
                        <a:rPr kumimoji="0" lang="en-US" sz="1100" b="0" i="1" u="none" strike="noStrike" kern="1200" cap="none" spc="0" normalizeH="0" baseline="0" noProof="0" err="1">
                          <a:ln>
                            <a:noFill/>
                          </a:ln>
                          <a:solidFill>
                            <a:srgbClr val="FFFFFF"/>
                          </a:solidFill>
                          <a:effectLst/>
                          <a:uLnTx/>
                          <a:uFillTx/>
                          <a:latin typeface="Lato" panose="020F0502020204030203" pitchFamily="34" charset="0"/>
                          <a:ea typeface="+mn-ea"/>
                          <a:cs typeface="+mn-cs"/>
                        </a:rPr>
                        <a:t>endeavour</a:t>
                      </a:r>
                      <a:r>
                        <a:rPr kumimoji="0" lang="en-US" sz="1100" b="0" i="1" u="none" strike="noStrike" kern="1200" cap="none" spc="0" normalizeH="0" baseline="0" noProof="0">
                          <a:ln>
                            <a:noFill/>
                          </a:ln>
                          <a:solidFill>
                            <a:srgbClr val="FFFFFF"/>
                          </a:solidFill>
                          <a:effectLst/>
                          <a:uLnTx/>
                          <a:uFillTx/>
                          <a:latin typeface="Lato" panose="020F0502020204030203" pitchFamily="34" charset="0"/>
                          <a:ea typeface="+mn-ea"/>
                          <a:cs typeface="+mn-cs"/>
                        </a:rPr>
                        <a:t> to make any necessary reasonable adjustments to the job and working environment to enable access to employment opportunities for disabled job applicants or continued employment for any employee who develops a disabling condition.</a:t>
                      </a:r>
                      <a:endParaRPr kumimoji="0" lang="en-GB" sz="1100" b="1" i="1" u="none" strike="noStrike" kern="1200" cap="none" spc="0" normalizeH="0" baseline="0" noProof="0">
                        <a:ln>
                          <a:noFill/>
                        </a:ln>
                        <a:solidFill>
                          <a:srgbClr val="FFFFFF"/>
                        </a:solidFill>
                        <a:effectLst/>
                        <a:uLnTx/>
                        <a:uFillTx/>
                        <a:latin typeface="Lato" panose="020F0502020204030203" pitchFamily="34"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491087108"/>
                  </a:ext>
                </a:extLst>
              </a:tr>
            </a:tbl>
          </a:graphicData>
        </a:graphic>
      </p:graphicFrame>
    </p:spTree>
    <p:extLst>
      <p:ext uri="{BB962C8B-B14F-4D97-AF65-F5344CB8AC3E}">
        <p14:creationId xmlns:p14="http://schemas.microsoft.com/office/powerpoint/2010/main" val="2307525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B112B"/>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15E8DF0-D227-3E2A-D7A5-383F339E3488}"/>
              </a:ext>
            </a:extLst>
          </p:cNvPr>
          <p:cNvSpPr>
            <a:spLocks noGrp="1"/>
          </p:cNvSpPr>
          <p:nvPr>
            <p:ph type="title"/>
          </p:nvPr>
        </p:nvSpPr>
        <p:spPr>
          <a:xfrm>
            <a:off x="389026" y="341317"/>
            <a:ext cx="5706974" cy="636693"/>
          </a:xfrm>
        </p:spPr>
        <p:txBody>
          <a:bodyPr vert="horz" lIns="91440" tIns="45720" rIns="91440" bIns="45720" rtlCol="0" anchor="b">
            <a:normAutofit/>
          </a:bodyPr>
          <a:lstStyle/>
          <a:p>
            <a:pPr algn="ctr" defTabSz="914400"/>
            <a:r>
              <a:rPr lang="en-US" sz="2400" b="1">
                <a:solidFill>
                  <a:schemeClr val="bg1"/>
                </a:solidFill>
                <a:latin typeface="Lato" panose="020F0502020204030203" pitchFamily="34" charset="0"/>
              </a:rPr>
              <a:t>Our commitment to safeguarding</a:t>
            </a:r>
          </a:p>
        </p:txBody>
      </p:sp>
      <p:pic>
        <p:nvPicPr>
          <p:cNvPr id="5" name="Picture 4" descr="A group of boys sitting on a bench reading books&#10;&#10;Description automatically generated with medium confidence">
            <a:extLst>
              <a:ext uri="{FF2B5EF4-FFF2-40B4-BE49-F238E27FC236}">
                <a16:creationId xmlns:a16="http://schemas.microsoft.com/office/drawing/2014/main" id="{E3F37C7C-7A24-51A1-0B7F-27ED9C7766E4}"/>
              </a:ext>
            </a:extLst>
          </p:cNvPr>
          <p:cNvPicPr>
            <a:picLocks noChangeAspect="1"/>
          </p:cNvPicPr>
          <p:nvPr/>
        </p:nvPicPr>
        <p:blipFill rotWithShape="1">
          <a:blip r:embed="rId2">
            <a:extLst>
              <a:ext uri="{28A0092B-C50C-407E-A947-70E740481C1C}">
                <a14:useLocalDpi xmlns:a14="http://schemas.microsoft.com/office/drawing/2010/main" val="0"/>
              </a:ext>
            </a:extLst>
          </a:blip>
          <a:srcRect l="6857" r="35106"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TextBox 7">
            <a:extLst>
              <a:ext uri="{FF2B5EF4-FFF2-40B4-BE49-F238E27FC236}">
                <a16:creationId xmlns:a16="http://schemas.microsoft.com/office/drawing/2014/main" id="{2077A302-FD59-DE08-568F-50041B3612C1}"/>
              </a:ext>
            </a:extLst>
          </p:cNvPr>
          <p:cNvSpPr txBox="1"/>
          <p:nvPr/>
        </p:nvSpPr>
        <p:spPr>
          <a:xfrm>
            <a:off x="385978" y="978010"/>
            <a:ext cx="5754940" cy="3754874"/>
          </a:xfrm>
          <a:prstGeom prst="rect">
            <a:avLst/>
          </a:prstGeom>
          <a:noFill/>
        </p:spPr>
        <p:txBody>
          <a:bodyPr wrap="square">
            <a:spAutoFit/>
          </a:bodyPr>
          <a:lstStyle/>
          <a:p>
            <a:pPr algn="just"/>
            <a:r>
              <a:rPr lang="en-GB" sz="1400">
                <a:solidFill>
                  <a:schemeClr val="bg1"/>
                </a:solidFill>
                <a:latin typeface="Lato" panose="020F0502020204030203" pitchFamily="34" charset="0"/>
              </a:rPr>
              <a:t>Any offer made to a successful candidate will be conditional upon relevant pre-employment checks, including:</a:t>
            </a:r>
          </a:p>
          <a:p>
            <a:endParaRPr lang="en-GB" sz="1400">
              <a:solidFill>
                <a:schemeClr val="bg1"/>
              </a:solidFill>
              <a:latin typeface="Lato" panose="020F0502020204030203" pitchFamily="34" charset="0"/>
            </a:endParaRPr>
          </a:p>
          <a:p>
            <a:pPr marL="285750" indent="-285750" algn="just">
              <a:buFont typeface="Wingdings" panose="05000000000000000000" pitchFamily="2" charset="2"/>
              <a:buChar char="§"/>
            </a:pPr>
            <a:r>
              <a:rPr lang="en-GB" sz="1400">
                <a:solidFill>
                  <a:schemeClr val="bg1"/>
                </a:solidFill>
                <a:latin typeface="Lato" panose="020F0502020204030203" pitchFamily="34" charset="0"/>
              </a:rPr>
              <a:t>two satisfactory references, one of which must be from your most recent employer</a:t>
            </a:r>
          </a:p>
          <a:p>
            <a:pPr marL="285750" indent="-285750" algn="just">
              <a:buFont typeface="Wingdings" panose="05000000000000000000" pitchFamily="2" charset="2"/>
              <a:buChar char="§"/>
            </a:pPr>
            <a:r>
              <a:rPr lang="en-GB" sz="1400">
                <a:solidFill>
                  <a:schemeClr val="bg1"/>
                </a:solidFill>
                <a:latin typeface="Lato" panose="020F0502020204030203" pitchFamily="34" charset="0"/>
              </a:rPr>
              <a:t>proof of identity, address and right to work in the UK</a:t>
            </a:r>
          </a:p>
          <a:p>
            <a:pPr marL="285750" indent="-285750" algn="just">
              <a:buFont typeface="Wingdings" panose="05000000000000000000" pitchFamily="2" charset="2"/>
              <a:buChar char="§"/>
            </a:pPr>
            <a:r>
              <a:rPr lang="en-GB" sz="1400">
                <a:solidFill>
                  <a:schemeClr val="bg1"/>
                </a:solidFill>
                <a:latin typeface="Lato" panose="020F0502020204030203" pitchFamily="34" charset="0"/>
              </a:rPr>
              <a:t>verification of relevant qualifications</a:t>
            </a:r>
          </a:p>
          <a:p>
            <a:pPr marL="285750" indent="-285750" algn="just">
              <a:buFont typeface="Wingdings" panose="05000000000000000000" pitchFamily="2" charset="2"/>
              <a:buChar char="§"/>
            </a:pPr>
            <a:r>
              <a:rPr lang="en-GB" sz="1400">
                <a:solidFill>
                  <a:schemeClr val="bg1"/>
                </a:solidFill>
                <a:latin typeface="Lato" panose="020F0502020204030203" pitchFamily="34" charset="0"/>
              </a:rPr>
              <a:t>candidates who have worked or been resident overseas for three months or more within the last five years will be subject to criminal record checks from the relevant jurisdiction(s)</a:t>
            </a:r>
          </a:p>
          <a:p>
            <a:pPr marL="285750" indent="-285750" algn="just">
              <a:buFont typeface="Wingdings" panose="05000000000000000000" pitchFamily="2" charset="2"/>
              <a:buChar char="§"/>
            </a:pPr>
            <a:r>
              <a:rPr lang="en-GB" sz="1400">
                <a:solidFill>
                  <a:schemeClr val="bg1"/>
                </a:solidFill>
                <a:latin typeface="Lato" panose="020F0502020204030203" pitchFamily="34" charset="0"/>
              </a:rPr>
              <a:t>confirmation that the applicant is not named on the Children’s Barred List, administered by the DBS</a:t>
            </a:r>
          </a:p>
          <a:p>
            <a:pPr marL="285750" indent="-285750" algn="just">
              <a:buFont typeface="Wingdings" panose="05000000000000000000" pitchFamily="2" charset="2"/>
              <a:buChar char="§"/>
            </a:pPr>
            <a:r>
              <a:rPr lang="en-GB" sz="1400">
                <a:solidFill>
                  <a:schemeClr val="bg1"/>
                </a:solidFill>
                <a:latin typeface="Lato" panose="020F0502020204030203" pitchFamily="34" charset="0"/>
              </a:rPr>
              <a:t>a satisfactory enhanced disclosure from the DBS. The applicant will be required to complete the application form for an Enhanced DBS Check and start dates will be delayed if a result is not received</a:t>
            </a:r>
          </a:p>
          <a:p>
            <a:pPr marL="285750" indent="-285750" algn="just">
              <a:buFont typeface="Wingdings" panose="05000000000000000000" pitchFamily="2" charset="2"/>
              <a:buChar char="§"/>
            </a:pPr>
            <a:r>
              <a:rPr lang="en-GB" sz="1400">
                <a:solidFill>
                  <a:schemeClr val="bg1"/>
                </a:solidFill>
                <a:latin typeface="Lato" panose="020F0502020204030203" pitchFamily="34" charset="0"/>
              </a:rPr>
              <a:t>candidates in managerial roles will be subject to a Prohibition from Management check.</a:t>
            </a:r>
          </a:p>
        </p:txBody>
      </p:sp>
      <p:sp>
        <p:nvSpPr>
          <p:cNvPr id="2" name="TextBox 1">
            <a:extLst>
              <a:ext uri="{FF2B5EF4-FFF2-40B4-BE49-F238E27FC236}">
                <a16:creationId xmlns:a16="http://schemas.microsoft.com/office/drawing/2014/main" id="{2CA20849-656A-2C6C-7310-53FA56D455F5}"/>
              </a:ext>
            </a:extLst>
          </p:cNvPr>
          <p:cNvSpPr txBox="1"/>
          <p:nvPr/>
        </p:nvSpPr>
        <p:spPr>
          <a:xfrm>
            <a:off x="261120" y="5102944"/>
            <a:ext cx="5962785" cy="1384995"/>
          </a:xfrm>
          <a:prstGeom prst="rect">
            <a:avLst/>
          </a:prstGeom>
          <a:noFill/>
        </p:spPr>
        <p:txBody>
          <a:bodyPr wrap="square" rtlCol="0">
            <a:spAutoFit/>
          </a:bodyPr>
          <a:lstStyle/>
          <a:p>
            <a:pPr algn="just"/>
            <a:r>
              <a:rPr lang="en-GB" sz="1200" b="1">
                <a:solidFill>
                  <a:schemeClr val="bg1"/>
                </a:solidFill>
                <a:effectLst/>
                <a:latin typeface="Lato" panose="020F0502020204030203" pitchFamily="34" charset="0"/>
                <a:ea typeface="Calibri" panose="020F0502020204030204" pitchFamily="34" charset="0"/>
                <a:cs typeface="Calibri" panose="020F0502020204030204" pitchFamily="34" charset="0"/>
              </a:rPr>
              <a:t>Diversity:</a:t>
            </a:r>
            <a:r>
              <a:rPr lang="en-GB" sz="1200">
                <a:solidFill>
                  <a:schemeClr val="bg1"/>
                </a:solidFill>
                <a:effectLst/>
                <a:latin typeface="Lato" panose="020F0502020204030203" pitchFamily="34" charset="0"/>
                <a:ea typeface="Calibri" panose="020F0502020204030204" pitchFamily="34" charset="0"/>
                <a:cs typeface="Calibri" panose="020F0502020204030204" pitchFamily="34" charset="0"/>
              </a:rPr>
              <a:t> St Cuthbert’s Catholic High School and the Bishop Bewick Catholic Education Trust are fully committed to the principles of equal opportunity, diversity and inclusion. The Bishop Bewick Catholic Education Trust does not discriminate on the grounds of sex, disability, age, sexual orientation, marital status or racial ethnic or national origin and applications are welcome from a diverse range of backgrounds. As a Catholic school and an apostolate of the Roman Catholic Diocese of Hexham &amp; Newcastle preference may be given to a practising Catholics. </a:t>
            </a:r>
            <a:endParaRPr lang="en-GB" sz="1200">
              <a:solidFill>
                <a:schemeClr val="bg1"/>
              </a:solidFill>
              <a:effectLst/>
              <a:latin typeface="Lato" panose="020F050202020403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47534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B112B"/>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626240-022B-A0D2-FFC8-60E2F785C48D}"/>
              </a:ext>
            </a:extLst>
          </p:cNvPr>
          <p:cNvSpPr>
            <a:spLocks noGrp="1"/>
          </p:cNvSpPr>
          <p:nvPr>
            <p:ph type="title"/>
          </p:nvPr>
        </p:nvSpPr>
        <p:spPr>
          <a:xfrm>
            <a:off x="354111" y="309371"/>
            <a:ext cx="10515600" cy="747055"/>
          </a:xfrm>
        </p:spPr>
        <p:txBody>
          <a:bodyPr>
            <a:normAutofit/>
          </a:bodyPr>
          <a:lstStyle/>
          <a:p>
            <a:r>
              <a:rPr lang="en-GB" sz="3200" i="1">
                <a:solidFill>
                  <a:schemeClr val="bg1"/>
                </a:solidFill>
                <a:latin typeface="Cardo" panose="02020600000000000000" pitchFamily="18" charset="-79"/>
                <a:ea typeface="Cardo" panose="02020600000000000000" pitchFamily="18" charset="-79"/>
                <a:cs typeface="Cardo" panose="02020600000000000000" pitchFamily="18" charset="-79"/>
              </a:rPr>
              <a:t>Key Information</a:t>
            </a:r>
          </a:p>
        </p:txBody>
      </p:sp>
      <p:sp>
        <p:nvSpPr>
          <p:cNvPr id="6" name="TextBox 5">
            <a:extLst>
              <a:ext uri="{FF2B5EF4-FFF2-40B4-BE49-F238E27FC236}">
                <a16:creationId xmlns:a16="http://schemas.microsoft.com/office/drawing/2014/main" id="{9F685F8A-3493-E4E1-94F4-3E13DF007797}"/>
              </a:ext>
            </a:extLst>
          </p:cNvPr>
          <p:cNvSpPr txBox="1"/>
          <p:nvPr/>
        </p:nvSpPr>
        <p:spPr>
          <a:xfrm>
            <a:off x="354111" y="1255059"/>
            <a:ext cx="1426877" cy="5262979"/>
          </a:xfrm>
          <a:prstGeom prst="rect">
            <a:avLst/>
          </a:prstGeom>
          <a:noFill/>
        </p:spPr>
        <p:txBody>
          <a:bodyPr wrap="square" lIns="91440" tIns="45720" rIns="91440" bIns="45720" rtlCol="0" anchor="t">
            <a:spAutoFit/>
          </a:bodyPr>
          <a:lstStyle/>
          <a:p>
            <a:pPr algn="ctr"/>
            <a:r>
              <a:rPr lang="en-GB" sz="4800" b="1">
                <a:solidFill>
                  <a:srgbClr val="F4DC31"/>
                </a:solidFill>
                <a:latin typeface="Lato"/>
                <a:ea typeface="Lato"/>
                <a:cs typeface="Lato"/>
              </a:rPr>
              <a:t>£</a:t>
            </a:r>
          </a:p>
          <a:p>
            <a:pPr algn="ctr"/>
            <a:endParaRPr lang="en-GB" sz="4800" b="1">
              <a:solidFill>
                <a:schemeClr val="bg1"/>
              </a:solidFill>
              <a:latin typeface="Lato" panose="020F0502020204030203" pitchFamily="34" charset="0"/>
            </a:endParaRPr>
          </a:p>
          <a:p>
            <a:pPr algn="ctr"/>
            <a:r>
              <a:rPr lang="en-GB" sz="4800" b="1">
                <a:solidFill>
                  <a:srgbClr val="F4DC31"/>
                </a:solidFill>
                <a:latin typeface="Lato"/>
                <a:ea typeface="Lato"/>
                <a:cs typeface="Lato"/>
                <a:sym typeface="Wingdings" panose="05000000000000000000" pitchFamily="2" charset="2"/>
              </a:rPr>
              <a:t></a:t>
            </a:r>
          </a:p>
          <a:p>
            <a:pPr algn="ctr"/>
            <a:endParaRPr lang="en-GB" sz="4800" b="1">
              <a:solidFill>
                <a:srgbClr val="F4DC31"/>
              </a:solidFill>
              <a:latin typeface="Lato"/>
              <a:ea typeface="Lato"/>
              <a:cs typeface="Lato"/>
              <a:sym typeface="Wingdings" panose="05000000000000000000" pitchFamily="2" charset="2"/>
            </a:endParaRPr>
          </a:p>
          <a:p>
            <a:pPr algn="ctr"/>
            <a:r>
              <a:rPr lang="en-GB" sz="4800" b="1">
                <a:solidFill>
                  <a:srgbClr val="F4DC31"/>
                </a:solidFill>
                <a:latin typeface="Lato"/>
                <a:ea typeface="Lato"/>
                <a:cs typeface="Lato"/>
                <a:sym typeface="Wingdings" panose="05000000000000000000" pitchFamily="2" charset="2"/>
              </a:rPr>
              <a:t></a:t>
            </a:r>
            <a:endParaRPr lang="en-GB">
              <a:latin typeface="Lato"/>
              <a:ea typeface="Lato"/>
              <a:cs typeface="Lato"/>
            </a:endParaRPr>
          </a:p>
          <a:p>
            <a:pPr algn="ctr"/>
            <a:endParaRPr lang="en-GB" sz="4800" b="1">
              <a:solidFill>
                <a:schemeClr val="bg1"/>
              </a:solidFill>
              <a:latin typeface="Lato" panose="020F0502020204030203" pitchFamily="34" charset="0"/>
            </a:endParaRPr>
          </a:p>
          <a:p>
            <a:pPr algn="ctr"/>
            <a:r>
              <a:rPr lang="en-GB" sz="4800" b="1">
                <a:solidFill>
                  <a:srgbClr val="F4DC31"/>
                </a:solidFill>
                <a:latin typeface="Lato"/>
                <a:ea typeface="Lato"/>
                <a:cs typeface="Lato"/>
                <a:sym typeface="Wingdings" panose="05000000000000000000" pitchFamily="2" charset="2"/>
              </a:rPr>
              <a:t></a:t>
            </a:r>
            <a:endParaRPr lang="en-GB" sz="4800" b="1">
              <a:solidFill>
                <a:srgbClr val="F4DC31"/>
              </a:solidFill>
              <a:latin typeface="Lato"/>
              <a:ea typeface="Lato"/>
              <a:cs typeface="Lato"/>
            </a:endParaRPr>
          </a:p>
        </p:txBody>
      </p:sp>
      <p:sp>
        <p:nvSpPr>
          <p:cNvPr id="8" name="TextBox 7">
            <a:extLst>
              <a:ext uri="{FF2B5EF4-FFF2-40B4-BE49-F238E27FC236}">
                <a16:creationId xmlns:a16="http://schemas.microsoft.com/office/drawing/2014/main" id="{0A906027-D2C6-8B86-BC75-F5CE24BD40E7}"/>
              </a:ext>
            </a:extLst>
          </p:cNvPr>
          <p:cNvSpPr txBox="1"/>
          <p:nvPr/>
        </p:nvSpPr>
        <p:spPr>
          <a:xfrm>
            <a:off x="1981567" y="2774934"/>
            <a:ext cx="9652873" cy="646331"/>
          </a:xfrm>
          <a:prstGeom prst="rect">
            <a:avLst/>
          </a:prstGeom>
          <a:noFill/>
        </p:spPr>
        <p:txBody>
          <a:bodyPr wrap="square" rtlCol="0">
            <a:spAutoFit/>
          </a:bodyPr>
          <a:lstStyle/>
          <a:p>
            <a:pPr algn="just"/>
            <a:r>
              <a:rPr lang="en-GB">
                <a:solidFill>
                  <a:schemeClr val="bg1"/>
                </a:solidFill>
                <a:effectLst/>
                <a:latin typeface="Lato" panose="020F0502020204030203" pitchFamily="34" charset="0"/>
                <a:ea typeface="Calibri" panose="020F0502020204030204" pitchFamily="34" charset="0"/>
                <a:cs typeface="Times New Roman" panose="02020603050405020304" pitchFamily="18" charset="0"/>
              </a:rPr>
              <a:t>If you wish to visit us or to arrange an informal conversation about this post, please contact Lynn Anderson on 0191 274 4510 or by emailing recruitment@scchs.org.uk</a:t>
            </a:r>
            <a:endParaRPr lang="en-GB">
              <a:solidFill>
                <a:schemeClr val="bg1"/>
              </a:solidFill>
              <a:latin typeface="Lato" panose="020F0502020204030203" pitchFamily="34" charset="0"/>
            </a:endParaRPr>
          </a:p>
        </p:txBody>
      </p:sp>
      <p:sp>
        <p:nvSpPr>
          <p:cNvPr id="9" name="TextBox 8">
            <a:extLst>
              <a:ext uri="{FF2B5EF4-FFF2-40B4-BE49-F238E27FC236}">
                <a16:creationId xmlns:a16="http://schemas.microsoft.com/office/drawing/2014/main" id="{D7510545-1470-F7B9-E123-B2EB3EF17D14}"/>
              </a:ext>
            </a:extLst>
          </p:cNvPr>
          <p:cNvSpPr txBox="1"/>
          <p:nvPr/>
        </p:nvSpPr>
        <p:spPr>
          <a:xfrm>
            <a:off x="1975551" y="4270965"/>
            <a:ext cx="9287436" cy="615553"/>
          </a:xfrm>
          <a:prstGeom prst="rect">
            <a:avLst/>
          </a:prstGeom>
          <a:noFill/>
        </p:spPr>
        <p:txBody>
          <a:bodyPr wrap="square" lIns="91440" tIns="45720" rIns="91440" bIns="45720" rtlCol="0" anchor="t">
            <a:spAutoFit/>
          </a:bodyPr>
          <a:lstStyle/>
          <a:p>
            <a:pPr algn="just"/>
            <a:r>
              <a:rPr lang="en-GB" dirty="0">
                <a:solidFill>
                  <a:schemeClr val="bg1"/>
                </a:solidFill>
                <a:effectLst/>
                <a:latin typeface="Lato"/>
                <a:ea typeface="Calibri" panose="020F0502020204030204" pitchFamily="34" charset="0"/>
                <a:cs typeface="Calibri"/>
              </a:rPr>
              <a:t>The closing date for applications is </a:t>
            </a:r>
            <a:r>
              <a:rPr lang="en-GB" b="1">
                <a:solidFill>
                  <a:schemeClr val="bg1"/>
                </a:solidFill>
                <a:effectLst/>
                <a:latin typeface="Lato"/>
                <a:ea typeface="Calibri" panose="020F0502020204030204" pitchFamily="34" charset="0"/>
                <a:cs typeface="Calibri"/>
              </a:rPr>
              <a:t>9.00am Friday 10</a:t>
            </a:r>
            <a:r>
              <a:rPr lang="en-GB" b="1" baseline="30000">
                <a:solidFill>
                  <a:schemeClr val="bg1"/>
                </a:solidFill>
                <a:latin typeface="Lato"/>
                <a:ea typeface="Calibri" panose="020F0502020204030204" pitchFamily="34" charset="0"/>
                <a:cs typeface="Calibri"/>
              </a:rPr>
              <a:t>th</a:t>
            </a:r>
            <a:r>
              <a:rPr lang="en-GB" b="1">
                <a:solidFill>
                  <a:schemeClr val="bg1"/>
                </a:solidFill>
                <a:latin typeface="Lato"/>
                <a:ea typeface="Calibri" panose="020F0502020204030204" pitchFamily="34" charset="0"/>
                <a:cs typeface="Calibri"/>
              </a:rPr>
              <a:t> </a:t>
            </a:r>
            <a:r>
              <a:rPr lang="en-GB" b="1" dirty="0">
                <a:solidFill>
                  <a:schemeClr val="bg1"/>
                </a:solidFill>
                <a:latin typeface="Lato"/>
                <a:ea typeface="Calibri" panose="020F0502020204030204" pitchFamily="34" charset="0"/>
                <a:cs typeface="Calibri"/>
              </a:rPr>
              <a:t>May 2024</a:t>
            </a:r>
            <a:r>
              <a:rPr lang="en-GB" dirty="0">
                <a:solidFill>
                  <a:schemeClr val="bg1"/>
                </a:solidFill>
                <a:effectLst/>
                <a:latin typeface="Lato"/>
                <a:ea typeface="Calibri" panose="020F0502020204030204" pitchFamily="34" charset="0"/>
                <a:cs typeface="Calibri"/>
              </a:rPr>
              <a:t>.</a:t>
            </a:r>
            <a:r>
              <a:rPr lang="en-GB" dirty="0">
                <a:solidFill>
                  <a:schemeClr val="bg1"/>
                </a:solidFill>
                <a:latin typeface="Lato"/>
                <a:ea typeface="Calibri" panose="020F0502020204030204" pitchFamily="34" charset="0"/>
                <a:cs typeface="Calibri"/>
              </a:rPr>
              <a:t> </a:t>
            </a:r>
            <a:endParaRPr lang="en-GB" dirty="0">
              <a:solidFill>
                <a:schemeClr val="bg1"/>
              </a:solidFill>
              <a:latin typeface="Calibri"/>
              <a:ea typeface="Lato" panose="020F0502020204030203" pitchFamily="34" charset="0"/>
              <a:cs typeface="Lato" panose="020F0502020204030203" pitchFamily="34" charset="0"/>
            </a:endParaRPr>
          </a:p>
          <a:p>
            <a:r>
              <a:rPr lang="en-GB" sz="1600" dirty="0">
                <a:solidFill>
                  <a:schemeClr val="bg1"/>
                </a:solidFill>
                <a:latin typeface="Lato"/>
                <a:ea typeface="Calibri" panose="020F0502020204030204" pitchFamily="34" charset="0"/>
                <a:cs typeface="Calibri"/>
              </a:rPr>
              <a:t>(Interviews will be held on a date to be confirmed.)</a:t>
            </a:r>
            <a:endParaRPr lang="en-GB" sz="1600" dirty="0">
              <a:solidFill>
                <a:schemeClr val="bg1"/>
              </a:solidFill>
              <a:latin typeface="Calibri"/>
              <a:ea typeface="Lato"/>
              <a:cs typeface="Lato"/>
            </a:endParaRPr>
          </a:p>
        </p:txBody>
      </p:sp>
      <p:sp>
        <p:nvSpPr>
          <p:cNvPr id="10" name="TextBox 9">
            <a:extLst>
              <a:ext uri="{FF2B5EF4-FFF2-40B4-BE49-F238E27FC236}">
                <a16:creationId xmlns:a16="http://schemas.microsoft.com/office/drawing/2014/main" id="{F176E057-71D6-9992-7252-73A19B693290}"/>
              </a:ext>
            </a:extLst>
          </p:cNvPr>
          <p:cNvSpPr txBox="1"/>
          <p:nvPr/>
        </p:nvSpPr>
        <p:spPr>
          <a:xfrm>
            <a:off x="1988127" y="5367007"/>
            <a:ext cx="8005921" cy="1200329"/>
          </a:xfrm>
          <a:prstGeom prst="rect">
            <a:avLst/>
          </a:prstGeom>
          <a:noFill/>
        </p:spPr>
        <p:txBody>
          <a:bodyPr wrap="square" rtlCol="0">
            <a:spAutoFit/>
          </a:bodyPr>
          <a:lstStyle/>
          <a:p>
            <a:pPr algn="just"/>
            <a:r>
              <a:rPr lang="en-GB">
                <a:solidFill>
                  <a:schemeClr val="bg1"/>
                </a:solidFill>
                <a:effectLst/>
                <a:latin typeface="Lato" panose="020F0502020204030203" pitchFamily="34" charset="0"/>
                <a:ea typeface="Calibri" panose="020F0502020204030204" pitchFamily="34" charset="0"/>
                <a:cs typeface="Calibri" panose="020F0502020204030204" pitchFamily="34" charset="0"/>
              </a:rPr>
              <a:t>The successful candidate will be contacted by telephone in the first instance and the appointment will subsequently be confirmed in writing. Unsuccessful candidates will be notified by telephone and by email; we will be willing to provide a debrief on request.</a:t>
            </a:r>
            <a:endParaRPr lang="en-GB">
              <a:solidFill>
                <a:schemeClr val="bg1"/>
              </a:solidFill>
              <a:latin typeface="Lato" panose="020F0502020204030203" pitchFamily="34" charset="0"/>
            </a:endParaRPr>
          </a:p>
        </p:txBody>
      </p:sp>
      <p:pic>
        <p:nvPicPr>
          <p:cNvPr id="2" name="Picture 1" descr="A picture containing text, symbol, emblem, logo&#10;&#10;Description automatically generated">
            <a:extLst>
              <a:ext uri="{FF2B5EF4-FFF2-40B4-BE49-F238E27FC236}">
                <a16:creationId xmlns:a16="http://schemas.microsoft.com/office/drawing/2014/main" id="{25894B42-D10B-DADA-C191-D3EC9A7011FE}"/>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18446"/>
          <a:stretch/>
        </p:blipFill>
        <p:spPr>
          <a:xfrm>
            <a:off x="10497855" y="5433487"/>
            <a:ext cx="1270882" cy="961338"/>
          </a:xfrm>
          <a:prstGeom prst="rect">
            <a:avLst/>
          </a:prstGeom>
        </p:spPr>
      </p:pic>
      <p:sp>
        <p:nvSpPr>
          <p:cNvPr id="3" name="TextBox 2">
            <a:extLst>
              <a:ext uri="{FF2B5EF4-FFF2-40B4-BE49-F238E27FC236}">
                <a16:creationId xmlns:a16="http://schemas.microsoft.com/office/drawing/2014/main" id="{517998A4-5AB2-C98F-3095-E3EAC44DC01C}"/>
              </a:ext>
            </a:extLst>
          </p:cNvPr>
          <p:cNvSpPr txBox="1"/>
          <p:nvPr/>
        </p:nvSpPr>
        <p:spPr>
          <a:xfrm>
            <a:off x="1977380" y="1534019"/>
            <a:ext cx="8003394" cy="369332"/>
          </a:xfrm>
          <a:prstGeom prst="rect">
            <a:avLst/>
          </a:prstGeom>
          <a:noFill/>
        </p:spPr>
        <p:txBody>
          <a:bodyPr wrap="square" rtlCol="0">
            <a:spAutoFit/>
          </a:bodyPr>
          <a:lstStyle/>
          <a:p>
            <a:r>
              <a:rPr lang="en-GB">
                <a:solidFill>
                  <a:schemeClr val="bg1"/>
                </a:solidFill>
                <a:latin typeface="Lato" panose="020F0502020204030203" pitchFamily="34" charset="0"/>
                <a:ea typeface="Calibri" panose="020F0502020204030204" pitchFamily="34" charset="0"/>
                <a:cs typeface="Calibri" panose="020F0502020204030204" pitchFamily="34" charset="0"/>
              </a:rPr>
              <a:t>M1</a:t>
            </a:r>
            <a:r>
              <a:rPr lang="en-GB" sz="1800">
                <a:solidFill>
                  <a:schemeClr val="bg1"/>
                </a:solidFill>
                <a:effectLst/>
                <a:latin typeface="Lato" panose="020F0502020204030203" pitchFamily="34" charset="0"/>
                <a:ea typeface="Calibri" panose="020F0502020204030204" pitchFamily="34" charset="0"/>
                <a:cs typeface="Calibri" panose="020F0502020204030204" pitchFamily="34" charset="0"/>
              </a:rPr>
              <a:t> £30,000 – UPS3 £46,525</a:t>
            </a:r>
            <a:endParaRPr lang="en-GB" sz="1800">
              <a:solidFill>
                <a:schemeClr val="bg1"/>
              </a:solidFill>
              <a:effectLst/>
              <a:latin typeface="Lato" panose="020F050202020403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83991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B112B"/>
        </a:solidFill>
        <a:effectLst/>
      </p:bgPr>
    </p:bg>
    <p:spTree>
      <p:nvGrpSpPr>
        <p:cNvPr id="1" name=""/>
        <p:cNvGrpSpPr/>
        <p:nvPr/>
      </p:nvGrpSpPr>
      <p:grpSpPr>
        <a:xfrm>
          <a:off x="0" y="0"/>
          <a:ext cx="0" cy="0"/>
          <a:chOff x="0" y="0"/>
          <a:chExt cx="0" cy="0"/>
        </a:xfrm>
      </p:grpSpPr>
      <p:pic>
        <p:nvPicPr>
          <p:cNvPr id="4" name="Picture 3" descr="A picture containing text, symbol, emblem, logo&#10;&#10;Description automatically generated">
            <a:extLst>
              <a:ext uri="{FF2B5EF4-FFF2-40B4-BE49-F238E27FC236}">
                <a16:creationId xmlns:a16="http://schemas.microsoft.com/office/drawing/2014/main" id="{FFF02EF1-0854-F264-E311-0FAEC19B321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18446"/>
          <a:stretch/>
        </p:blipFill>
        <p:spPr>
          <a:xfrm>
            <a:off x="10497855" y="5433487"/>
            <a:ext cx="1270882" cy="961338"/>
          </a:xfrm>
          <a:prstGeom prst="rect">
            <a:avLst/>
          </a:prstGeom>
        </p:spPr>
      </p:pic>
      <p:sp>
        <p:nvSpPr>
          <p:cNvPr id="5" name="Title 4">
            <a:extLst>
              <a:ext uri="{FF2B5EF4-FFF2-40B4-BE49-F238E27FC236}">
                <a16:creationId xmlns:a16="http://schemas.microsoft.com/office/drawing/2014/main" id="{12626240-022B-A0D2-FFC8-60E2F785C48D}"/>
              </a:ext>
            </a:extLst>
          </p:cNvPr>
          <p:cNvSpPr>
            <a:spLocks noGrp="1"/>
          </p:cNvSpPr>
          <p:nvPr>
            <p:ph type="title"/>
          </p:nvPr>
        </p:nvSpPr>
        <p:spPr>
          <a:xfrm>
            <a:off x="354111" y="309371"/>
            <a:ext cx="10515600" cy="747055"/>
          </a:xfrm>
        </p:spPr>
        <p:txBody>
          <a:bodyPr>
            <a:normAutofit/>
          </a:bodyPr>
          <a:lstStyle/>
          <a:p>
            <a:r>
              <a:rPr lang="en-GB" sz="3200" i="1">
                <a:solidFill>
                  <a:schemeClr val="bg1"/>
                </a:solidFill>
                <a:latin typeface="Cardo" panose="02020600000000000000" pitchFamily="18" charset="-79"/>
                <a:ea typeface="Cardo" panose="02020600000000000000" pitchFamily="18" charset="-79"/>
                <a:cs typeface="Cardo" panose="02020600000000000000" pitchFamily="18" charset="-79"/>
              </a:rPr>
              <a:t>Application Process</a:t>
            </a:r>
          </a:p>
        </p:txBody>
      </p:sp>
      <p:graphicFrame>
        <p:nvGraphicFramePr>
          <p:cNvPr id="2" name="Diagram 1">
            <a:extLst>
              <a:ext uri="{FF2B5EF4-FFF2-40B4-BE49-F238E27FC236}">
                <a16:creationId xmlns:a16="http://schemas.microsoft.com/office/drawing/2014/main" id="{98DDC4ED-BD4A-206B-996C-ECD0815858B0}"/>
              </a:ext>
            </a:extLst>
          </p:cNvPr>
          <p:cNvGraphicFramePr/>
          <p:nvPr>
            <p:extLst>
              <p:ext uri="{D42A27DB-BD31-4B8C-83A1-F6EECF244321}">
                <p14:modId xmlns:p14="http://schemas.microsoft.com/office/powerpoint/2010/main" val="2165223799"/>
              </p:ext>
            </p:extLst>
          </p:nvPr>
        </p:nvGraphicFramePr>
        <p:xfrm>
          <a:off x="354110" y="1269503"/>
          <a:ext cx="9393513" cy="51253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623217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A group of men walking on a road&#10;&#10;Description automatically generated with low confidence">
            <a:extLst>
              <a:ext uri="{FF2B5EF4-FFF2-40B4-BE49-F238E27FC236}">
                <a16:creationId xmlns:a16="http://schemas.microsoft.com/office/drawing/2014/main" id="{1014C827-01D4-5F87-11E4-AC826DEF575B}"/>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b="15746"/>
          <a:stretch/>
        </p:blipFill>
        <p:spPr bwMode="auto">
          <a:xfrm>
            <a:off x="-1525" y="0"/>
            <a:ext cx="12192001" cy="6856730"/>
          </a:xfrm>
          <a:prstGeom prst="rect">
            <a:avLst/>
          </a:prstGeom>
          <a:noFill/>
          <a:extLst>
            <a:ext uri="{909E8E84-426E-40DD-AFC4-6F175D3DCCD1}">
              <a14:hiddenFill xmlns:a14="http://schemas.microsoft.com/office/drawing/2010/main">
                <a:solidFill>
                  <a:srgbClr val="666666"/>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 name="Rectangle 3">
            <a:extLst>
              <a:ext uri="{FF2B5EF4-FFF2-40B4-BE49-F238E27FC236}">
                <a16:creationId xmlns:a16="http://schemas.microsoft.com/office/drawing/2014/main" id="{11BC1B48-1835-9611-1ACE-7F205C201410}"/>
              </a:ext>
            </a:extLst>
          </p:cNvPr>
          <p:cNvSpPr>
            <a:spLocks noChangeArrowheads="1"/>
          </p:cNvSpPr>
          <p:nvPr/>
        </p:nvSpPr>
        <p:spPr bwMode="auto">
          <a:xfrm>
            <a:off x="0" y="4983061"/>
            <a:ext cx="12192001" cy="1874939"/>
          </a:xfrm>
          <a:prstGeom prst="rect">
            <a:avLst/>
          </a:prstGeom>
          <a:solidFill>
            <a:srgbClr val="AB112B"/>
          </a:solidFill>
          <a:ln w="31750" algn="ctr">
            <a:solidFill>
              <a:srgbClr val="92182E"/>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1400" b="0" i="0" u="none" strike="noStrike" cap="none" normalizeH="0" baseline="0">
              <a:ln>
                <a:noFill/>
              </a:ln>
              <a:solidFill>
                <a:schemeClr val="bg1"/>
              </a:solidFill>
              <a:effectLst/>
              <a:latin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400" b="0" i="0" u="none" strike="noStrike" cap="none" normalizeH="0" baseline="0">
                <a:ln>
                  <a:noFill/>
                </a:ln>
                <a:solidFill>
                  <a:schemeClr val="bg1"/>
                </a:solidFill>
                <a:effectLst/>
                <a:latin typeface="Lato" panose="020F0502020204030203" pitchFamily="34" charset="0"/>
              </a:rPr>
              <a:t>St Cuthbert’s Catholic High School, Gretna Road, Newcastle-Upon-Tyne, NE15 7PX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400" b="1" i="0" u="none" strike="noStrike" cap="none" normalizeH="0" baseline="0">
                <a:ln>
                  <a:noFill/>
                </a:ln>
                <a:solidFill>
                  <a:schemeClr val="bg1"/>
                </a:solidFill>
                <a:effectLst/>
                <a:latin typeface="Lato" panose="020F0502020204030203" pitchFamily="34" charset="0"/>
              </a:rPr>
              <a:t>Tel</a:t>
            </a:r>
            <a:r>
              <a:rPr kumimoji="0" lang="en-GB" altLang="en-US" sz="1400" b="0" i="0" u="none" strike="noStrike" cap="none" normalizeH="0" baseline="0">
                <a:ln>
                  <a:noFill/>
                </a:ln>
                <a:solidFill>
                  <a:schemeClr val="bg1"/>
                </a:solidFill>
                <a:effectLst/>
                <a:latin typeface="Lato" panose="020F0502020204030203" pitchFamily="34" charset="0"/>
              </a:rPr>
              <a:t>: 0191 274 4510        </a:t>
            </a:r>
            <a:r>
              <a:rPr kumimoji="0" lang="en-GB" altLang="en-US" sz="1400" b="1" i="0" u="none" strike="noStrike" cap="none" normalizeH="0" baseline="0">
                <a:ln>
                  <a:noFill/>
                </a:ln>
                <a:solidFill>
                  <a:schemeClr val="bg1"/>
                </a:solidFill>
                <a:effectLst/>
                <a:latin typeface="Lato" panose="020F0502020204030203" pitchFamily="34" charset="0"/>
              </a:rPr>
              <a:t>Email</a:t>
            </a:r>
            <a:r>
              <a:rPr kumimoji="0" lang="en-GB" altLang="en-US" sz="1400" b="0" i="0" u="none" strike="noStrike" cap="none" normalizeH="0" baseline="0">
                <a:ln>
                  <a:noFill/>
                </a:ln>
                <a:solidFill>
                  <a:schemeClr val="bg1"/>
                </a:solidFill>
                <a:effectLst/>
                <a:latin typeface="Lato" panose="020F0502020204030203" pitchFamily="34" charset="0"/>
              </a:rPr>
              <a:t>: admin@scchs.org.uk</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400" b="1" i="0" u="none" strike="noStrike" cap="none" normalizeH="0" baseline="0">
                <a:ln>
                  <a:noFill/>
                </a:ln>
                <a:solidFill>
                  <a:schemeClr val="bg1"/>
                </a:solidFill>
                <a:effectLst/>
                <a:latin typeface="Lato" panose="020F0502020204030203" pitchFamily="34" charset="0"/>
              </a:rPr>
              <a:t>www.scchs.org.uk </a:t>
            </a:r>
            <a:endParaRPr kumimoji="0" lang="en-US" altLang="en-US" sz="1400" b="0" i="0" u="none" strike="noStrike" cap="none" normalizeH="0" baseline="0">
              <a:ln>
                <a:noFill/>
              </a:ln>
              <a:solidFill>
                <a:schemeClr val="bg1"/>
              </a:solidFill>
              <a:effectLst/>
              <a:latin typeface="Arial" panose="020B0604020202020204" pitchFamily="34" charset="0"/>
            </a:endParaRPr>
          </a:p>
        </p:txBody>
      </p:sp>
      <p:sp>
        <p:nvSpPr>
          <p:cNvPr id="4" name="TextBox 3">
            <a:extLst>
              <a:ext uri="{FF2B5EF4-FFF2-40B4-BE49-F238E27FC236}">
                <a16:creationId xmlns:a16="http://schemas.microsoft.com/office/drawing/2014/main" id="{2BC2F036-18DB-5C0E-7349-8603DE6A48F1}"/>
              </a:ext>
            </a:extLst>
          </p:cNvPr>
          <p:cNvSpPr txBox="1"/>
          <p:nvPr/>
        </p:nvSpPr>
        <p:spPr>
          <a:xfrm>
            <a:off x="2293637" y="206406"/>
            <a:ext cx="7601675" cy="707886"/>
          </a:xfrm>
          <a:prstGeom prst="rect">
            <a:avLst/>
          </a:prstGeom>
          <a:noFill/>
        </p:spPr>
        <p:txBody>
          <a:bodyPr wrap="square" rtlCol="0">
            <a:spAutoFit/>
          </a:bodyPr>
          <a:lstStyle/>
          <a:p>
            <a:pPr algn="ctr"/>
            <a:r>
              <a:rPr lang="en-GB" sz="4000" b="1" i="1">
                <a:solidFill>
                  <a:srgbClr val="AB112B"/>
                </a:solidFill>
                <a:latin typeface="Cardo" panose="02020600000000000000" pitchFamily="18" charset="-79"/>
                <a:ea typeface="Cardo" panose="02020600000000000000" pitchFamily="18" charset="-79"/>
                <a:cs typeface="Cardo" panose="02020600000000000000" pitchFamily="18" charset="-79"/>
              </a:rPr>
              <a:t>forming great men</a:t>
            </a:r>
          </a:p>
        </p:txBody>
      </p:sp>
      <p:sp>
        <p:nvSpPr>
          <p:cNvPr id="7" name="TextBox 6">
            <a:extLst>
              <a:ext uri="{FF2B5EF4-FFF2-40B4-BE49-F238E27FC236}">
                <a16:creationId xmlns:a16="http://schemas.microsoft.com/office/drawing/2014/main" id="{BDB67411-F79B-9215-0EEA-1BEE12FFECEF}"/>
              </a:ext>
            </a:extLst>
          </p:cNvPr>
          <p:cNvSpPr txBox="1"/>
          <p:nvPr/>
        </p:nvSpPr>
        <p:spPr>
          <a:xfrm>
            <a:off x="1774208" y="6056851"/>
            <a:ext cx="8639033" cy="553998"/>
          </a:xfrm>
          <a:prstGeom prst="rect">
            <a:avLst/>
          </a:prstGeom>
          <a:noFill/>
        </p:spPr>
        <p:txBody>
          <a:bodyPr wrap="square" rtlCol="0">
            <a:spAutoFit/>
          </a:bodyPr>
          <a:lstStyle/>
          <a:p>
            <a:pPr algn="just"/>
            <a:r>
              <a:rPr lang="en-GB" sz="1000">
                <a:solidFill>
                  <a:schemeClr val="bg1"/>
                </a:solidFill>
                <a:effectLst/>
                <a:latin typeface="Lato" panose="020F0502020204030203" pitchFamily="34" charset="0"/>
                <a:ea typeface="Calibri" panose="020F0502020204030204" pitchFamily="34" charset="0"/>
                <a:cs typeface="Calibri" panose="020F0502020204030204" pitchFamily="34" charset="0"/>
              </a:rPr>
              <a:t>St Cuthbert’s Catholic High School is a member of the Bishop Bewick Catholic Education Trust. The </a:t>
            </a:r>
            <a:r>
              <a:rPr lang="en-GB" sz="1000" b="1">
                <a:solidFill>
                  <a:schemeClr val="bg1"/>
                </a:solidFill>
                <a:effectLst/>
                <a:latin typeface="Lato" panose="020F0502020204030203" pitchFamily="34" charset="0"/>
                <a:ea typeface="Calibri" panose="020F0502020204030204" pitchFamily="34" charset="0"/>
                <a:cs typeface="Times New Roman" panose="02020603050405020304" pitchFamily="18" charset="0"/>
              </a:rPr>
              <a:t>Bishop Bewick Catholic Education Trust</a:t>
            </a:r>
            <a:r>
              <a:rPr lang="en-GB" sz="1000">
                <a:solidFill>
                  <a:schemeClr val="bg1"/>
                </a:solidFill>
                <a:effectLst/>
                <a:latin typeface="Lato" panose="020F0502020204030203" pitchFamily="34" charset="0"/>
                <a:ea typeface="Calibri" panose="020F0502020204030204" pitchFamily="34" charset="0"/>
                <a:cs typeface="Times New Roman" panose="02020603050405020304" pitchFamily="18" charset="0"/>
              </a:rPr>
              <a:t>, is a company limited by guarantee registered in England and Wales. Company Registration No. 7841435. It is an apostolate of the Roman Catholic Church under the episcopal jurisdiction of the Bishop of Hexham &amp; Newcastle. </a:t>
            </a:r>
            <a:r>
              <a:rPr lang="en-GB" sz="1000" b="1">
                <a:solidFill>
                  <a:schemeClr val="bg1"/>
                </a:solidFill>
                <a:effectLst/>
                <a:latin typeface="Lato" panose="020F0502020204030203" pitchFamily="34" charset="0"/>
                <a:ea typeface="Calibri" panose="020F0502020204030204" pitchFamily="34" charset="0"/>
                <a:cs typeface="Times New Roman" panose="02020603050405020304" pitchFamily="18" charset="0"/>
              </a:rPr>
              <a:t>Registered Office:</a:t>
            </a:r>
            <a:r>
              <a:rPr lang="en-GB" sz="1000">
                <a:solidFill>
                  <a:schemeClr val="bg1"/>
                </a:solidFill>
                <a:effectLst/>
                <a:latin typeface="Lato" panose="020F0502020204030203" pitchFamily="34" charset="0"/>
                <a:ea typeface="Calibri" panose="020F0502020204030204" pitchFamily="34" charset="0"/>
                <a:cs typeface="Times New Roman" panose="02020603050405020304" pitchFamily="18" charset="0"/>
              </a:rPr>
              <a:t> </a:t>
            </a:r>
            <a:r>
              <a:rPr lang="en-GB" sz="1000" err="1">
                <a:solidFill>
                  <a:schemeClr val="bg1"/>
                </a:solidFill>
                <a:effectLst/>
                <a:latin typeface="Lato" panose="020F0502020204030203" pitchFamily="34" charset="0"/>
                <a:ea typeface="Calibri" panose="020F0502020204030204" pitchFamily="34" charset="0"/>
                <a:cs typeface="Times New Roman" panose="02020603050405020304" pitchFamily="18" charset="0"/>
              </a:rPr>
              <a:t>Fenham</a:t>
            </a:r>
            <a:r>
              <a:rPr lang="en-GB" sz="1000">
                <a:solidFill>
                  <a:schemeClr val="bg1"/>
                </a:solidFill>
                <a:effectLst/>
                <a:latin typeface="Lato" panose="020F0502020204030203" pitchFamily="34" charset="0"/>
                <a:ea typeface="Calibri" panose="020F0502020204030204" pitchFamily="34" charset="0"/>
                <a:cs typeface="Times New Roman" panose="02020603050405020304" pitchFamily="18" charset="0"/>
              </a:rPr>
              <a:t> Hall Drive, Newcastle upon Tyne, NE4 9YH </a:t>
            </a:r>
            <a:r>
              <a:rPr lang="en-GB" sz="1000" u="sng">
                <a:solidFill>
                  <a:srgbClr val="AB0F29"/>
                </a:solidFill>
                <a:effectLst/>
                <a:latin typeface="Lato" panose="020F0502020204030203"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www</a:t>
            </a:r>
            <a:endParaRPr lang="en-GB" sz="1000">
              <a:solidFill>
                <a:schemeClr val="bg1"/>
              </a:solidFill>
              <a:latin typeface="Lato" panose="020F0502020204030203" pitchFamily="34" charset="0"/>
            </a:endParaRPr>
          </a:p>
        </p:txBody>
      </p:sp>
      <p:pic>
        <p:nvPicPr>
          <p:cNvPr id="2" name="Picture 1">
            <a:extLst>
              <a:ext uri="{FF2B5EF4-FFF2-40B4-BE49-F238E27FC236}">
                <a16:creationId xmlns:a16="http://schemas.microsoft.com/office/drawing/2014/main" id="{733D2D01-8F7D-FC57-FC80-3752162647B4}"/>
              </a:ext>
            </a:extLst>
          </p:cNvPr>
          <p:cNvPicPr>
            <a:picLocks noChangeAspect="1"/>
          </p:cNvPicPr>
          <p:nvPr/>
        </p:nvPicPr>
        <p:blipFill>
          <a:blip r:embed="rId4"/>
          <a:stretch>
            <a:fillRect/>
          </a:stretch>
        </p:blipFill>
        <p:spPr>
          <a:xfrm>
            <a:off x="653506" y="5186584"/>
            <a:ext cx="850961" cy="1276066"/>
          </a:xfrm>
          <a:prstGeom prst="rect">
            <a:avLst/>
          </a:prstGeom>
        </p:spPr>
      </p:pic>
      <p:pic>
        <p:nvPicPr>
          <p:cNvPr id="6" name="Picture 5" descr="A shield with a red blue and yellow emblem&#10;&#10;Description automatically generated with medium confidence">
            <a:extLst>
              <a:ext uri="{FF2B5EF4-FFF2-40B4-BE49-F238E27FC236}">
                <a16:creationId xmlns:a16="http://schemas.microsoft.com/office/drawing/2014/main" id="{AAC53DB0-9F87-9944-2672-F598AC3C155B}"/>
              </a:ext>
            </a:extLst>
          </p:cNvPr>
          <p:cNvPicPr>
            <a:picLocks noChangeAspect="1"/>
          </p:cNvPicPr>
          <p:nvPr/>
        </p:nvPicPr>
        <p:blipFill rotWithShape="1">
          <a:blip r:embed="rId5">
            <a:extLst>
              <a:ext uri="{28A0092B-C50C-407E-A947-70E740481C1C}">
                <a14:useLocalDpi xmlns:a14="http://schemas.microsoft.com/office/drawing/2010/main" val="0"/>
              </a:ext>
            </a:extLst>
          </a:blip>
          <a:srcRect b="19997"/>
          <a:stretch/>
        </p:blipFill>
        <p:spPr>
          <a:xfrm>
            <a:off x="10594271" y="5573251"/>
            <a:ext cx="1106039" cy="820725"/>
          </a:xfrm>
          <a:prstGeom prst="rect">
            <a:avLst/>
          </a:prstGeom>
        </p:spPr>
      </p:pic>
    </p:spTree>
    <p:extLst>
      <p:ext uri="{BB962C8B-B14F-4D97-AF65-F5344CB8AC3E}">
        <p14:creationId xmlns:p14="http://schemas.microsoft.com/office/powerpoint/2010/main" val="2741119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B112B"/>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93898FF-D987-4B0E-BFB4-85F5EB356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10">
            <a:extLst>
              <a:ext uri="{FF2B5EF4-FFF2-40B4-BE49-F238E27FC236}">
                <a16:creationId xmlns:a16="http://schemas.microsoft.com/office/drawing/2014/main" id="{612F383F-B981-4BC3-9E2B-7BE938CE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625"/>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12">
            <a:extLst>
              <a:ext uri="{FF2B5EF4-FFF2-40B4-BE49-F238E27FC236}">
                <a16:creationId xmlns:a16="http://schemas.microsoft.com/office/drawing/2014/main" id="{5AA485AD-076E-4077-A6E6-C3C9F0C39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6" name="Picture 14">
            <a:extLst>
              <a:ext uri="{FF2B5EF4-FFF2-40B4-BE49-F238E27FC236}">
                <a16:creationId xmlns:a16="http://schemas.microsoft.com/office/drawing/2014/main" id="{D088DBDF-80D5-4FC0-8A54-9D660B728D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25000"/>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pic>
        <p:nvPicPr>
          <p:cNvPr id="4" name="Picture 3" descr="A sign in front of a building&#10;&#10;Description automatically generated with medium confidence">
            <a:extLst>
              <a:ext uri="{FF2B5EF4-FFF2-40B4-BE49-F238E27FC236}">
                <a16:creationId xmlns:a16="http://schemas.microsoft.com/office/drawing/2014/main" id="{0D7909FC-21D3-C853-E6FF-5EB8A9CE79A2}"/>
              </a:ext>
            </a:extLst>
          </p:cNvPr>
          <p:cNvPicPr>
            <a:picLocks noChangeAspect="1"/>
          </p:cNvPicPr>
          <p:nvPr/>
        </p:nvPicPr>
        <p:blipFill rotWithShape="1">
          <a:blip r:embed="rId3">
            <a:alphaModFix amt="80000"/>
            <a:extLst>
              <a:ext uri="{28A0092B-C50C-407E-A947-70E740481C1C}">
                <a14:useLocalDpi xmlns:a14="http://schemas.microsoft.com/office/drawing/2010/main" val="0"/>
              </a:ext>
            </a:extLst>
          </a:blip>
          <a:srcRect t="3999" r="-1" b="11709"/>
          <a:stretch/>
        </p:blipFill>
        <p:spPr>
          <a:xfrm>
            <a:off x="20" y="10"/>
            <a:ext cx="12188932" cy="6857990"/>
          </a:xfrm>
          <a:prstGeom prst="rect">
            <a:avLst/>
          </a:prstGeom>
        </p:spPr>
      </p:pic>
      <p:sp>
        <p:nvSpPr>
          <p:cNvPr id="2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635703A-1CB4-B61B-92C8-42CFB788AFDE}"/>
              </a:ext>
            </a:extLst>
          </p:cNvPr>
          <p:cNvSpPr/>
          <p:nvPr/>
        </p:nvSpPr>
        <p:spPr>
          <a:xfrm>
            <a:off x="0" y="-1"/>
            <a:ext cx="12181172" cy="6857991"/>
          </a:xfrm>
          <a:prstGeom prst="rect">
            <a:avLst/>
          </a:prstGeom>
          <a:solidFill>
            <a:srgbClr val="AB112B">
              <a:alpha val="8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DFA072C-9E29-4F5E-5DA6-3F212F2E1106}"/>
              </a:ext>
            </a:extLst>
          </p:cNvPr>
          <p:cNvSpPr txBox="1"/>
          <p:nvPr/>
        </p:nvSpPr>
        <p:spPr>
          <a:xfrm>
            <a:off x="291198" y="302624"/>
            <a:ext cx="6063197" cy="597387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a:ln>
                  <a:noFill/>
                </a:ln>
                <a:solidFill>
                  <a:srgbClr val="FFFFFF"/>
                </a:solidFill>
                <a:effectLst/>
                <a:uLnTx/>
                <a:uFillTx/>
                <a:latin typeface="Cardo" panose="02020600000000000000" pitchFamily="18" charset="-79"/>
                <a:ea typeface="Cardo" panose="02020600000000000000" pitchFamily="18" charset="-79"/>
                <a:cs typeface="Cardo" panose="02020600000000000000" pitchFamily="18" charset="-79"/>
              </a:rPr>
              <a:t>Contents</a:t>
            </a:r>
            <a:endParaRPr kumimoji="0" lang="en-GB" sz="1800" b="1" i="1" u="none" strike="noStrike" kern="1200" cap="none" spc="0" normalizeH="0" baseline="0" noProof="0">
              <a:ln>
                <a:noFill/>
              </a:ln>
              <a:solidFill>
                <a:srgbClr val="FFFFFF"/>
              </a:solidFill>
              <a:effectLst/>
              <a:uLnTx/>
              <a:uFillTx/>
              <a:latin typeface="Cardo" panose="02020600000000000000" pitchFamily="18" charset="-79"/>
              <a:ea typeface="Cardo" panose="02020600000000000000" pitchFamily="18" charset="-79"/>
              <a:cs typeface="Cardo" panose="02020600000000000000" pitchFamily="18" charset="-79"/>
            </a:endParaRPr>
          </a:p>
          <a:p>
            <a:pPr marL="342900" marR="0" lvl="0" indent="-342900" algn="just" defTabSz="914400" rtl="0" eaLnBrk="1" fontAlgn="auto" latinLnBrk="0" hangingPunct="1">
              <a:lnSpc>
                <a:spcPct val="200000"/>
              </a:lnSpc>
              <a:spcBef>
                <a:spcPts val="0"/>
              </a:spcBef>
              <a:spcAft>
                <a:spcPts val="0"/>
              </a:spcAft>
              <a:buClrTx/>
              <a:buSzTx/>
              <a:buFontTx/>
              <a:buAutoNum type="arabicPeriod"/>
              <a:tabLst/>
              <a:defRPr/>
            </a:pPr>
            <a:r>
              <a:rPr kumimoji="0" lang="en-GB" sz="1800" b="0" i="0" u="none" strike="noStrike" kern="1200" cap="none" spc="0" normalizeH="0" baseline="0" noProof="0">
                <a:ln>
                  <a:noFill/>
                </a:ln>
                <a:solidFill>
                  <a:srgbClr val="FFFFFF"/>
                </a:solidFill>
                <a:effectLst/>
                <a:uLnTx/>
                <a:uFillTx/>
                <a:latin typeface="Lato"/>
                <a:ea typeface="Cardo" panose="02020600000000000000" pitchFamily="18" charset="-79"/>
                <a:cs typeface="Cardo"/>
              </a:rPr>
              <a:t>Welcome to St Cuthbert’s Catholic High School</a:t>
            </a:r>
          </a:p>
          <a:p>
            <a:pPr marL="342900" marR="0" lvl="0" indent="-342900" algn="just" defTabSz="914400" rtl="0" eaLnBrk="1" fontAlgn="auto" latinLnBrk="0" hangingPunct="1">
              <a:lnSpc>
                <a:spcPct val="200000"/>
              </a:lnSpc>
              <a:spcBef>
                <a:spcPts val="0"/>
              </a:spcBef>
              <a:spcAft>
                <a:spcPts val="0"/>
              </a:spcAft>
              <a:buClrTx/>
              <a:buSzTx/>
              <a:buFontTx/>
              <a:buAutoNum type="arabicPeriod"/>
              <a:tabLst/>
              <a:defRPr/>
            </a:pPr>
            <a:r>
              <a:rPr kumimoji="0" lang="en-GB" sz="1800" b="0" i="0" u="none" strike="noStrike" kern="1200" cap="none" spc="0" normalizeH="0" baseline="0" noProof="0">
                <a:ln>
                  <a:noFill/>
                </a:ln>
                <a:solidFill>
                  <a:srgbClr val="FFFFFF"/>
                </a:solidFill>
                <a:effectLst/>
                <a:uLnTx/>
                <a:uFillTx/>
                <a:latin typeface="Lato" panose="020F0502020204030203" pitchFamily="34" charset="0"/>
                <a:ea typeface="Cardo" panose="02020600000000000000" pitchFamily="18" charset="-79"/>
                <a:cs typeface="Cardo" panose="02020600000000000000" pitchFamily="18" charset="-79"/>
              </a:rPr>
              <a:t>Our Vision, Mission, and Values</a:t>
            </a:r>
          </a:p>
          <a:p>
            <a:pPr marL="342900" marR="0" lvl="0" indent="-342900" algn="just" defTabSz="914400" rtl="0" eaLnBrk="1" fontAlgn="auto" latinLnBrk="0" hangingPunct="1">
              <a:lnSpc>
                <a:spcPct val="200000"/>
              </a:lnSpc>
              <a:spcBef>
                <a:spcPts val="0"/>
              </a:spcBef>
              <a:spcAft>
                <a:spcPts val="0"/>
              </a:spcAft>
              <a:buClrTx/>
              <a:buSzTx/>
              <a:buFontTx/>
              <a:buAutoNum type="arabicPeriod"/>
              <a:tabLst/>
              <a:defRPr/>
            </a:pPr>
            <a:r>
              <a:rPr kumimoji="0" lang="en-GB" sz="1800" b="0" i="0" u="none" strike="noStrike" kern="1200" cap="none" spc="0" normalizeH="0" baseline="0" noProof="0">
                <a:ln>
                  <a:noFill/>
                </a:ln>
                <a:solidFill>
                  <a:srgbClr val="FFFFFF"/>
                </a:solidFill>
                <a:effectLst/>
                <a:uLnTx/>
                <a:uFillTx/>
                <a:latin typeface="Lato" panose="020F0502020204030203" pitchFamily="34" charset="0"/>
                <a:ea typeface="Cardo" panose="02020600000000000000" pitchFamily="18" charset="-79"/>
                <a:cs typeface="Cardo" panose="02020600000000000000" pitchFamily="18" charset="-79"/>
              </a:rPr>
              <a:t>Working in a Catholic school </a:t>
            </a:r>
          </a:p>
          <a:p>
            <a:pPr marL="342900" marR="0" lvl="0" indent="-342900" algn="just" defTabSz="914400" rtl="0" eaLnBrk="1" fontAlgn="auto" latinLnBrk="0" hangingPunct="1">
              <a:lnSpc>
                <a:spcPct val="200000"/>
              </a:lnSpc>
              <a:spcBef>
                <a:spcPts val="0"/>
              </a:spcBef>
              <a:spcAft>
                <a:spcPts val="0"/>
              </a:spcAft>
              <a:buClrTx/>
              <a:buSzTx/>
              <a:buFontTx/>
              <a:buAutoNum type="arabicPeriod"/>
              <a:tabLst/>
              <a:defRPr/>
            </a:pPr>
            <a:r>
              <a:rPr kumimoji="0" lang="en-GB" sz="1800" b="0" i="0" u="none" strike="noStrike" kern="1200" cap="none" spc="0" normalizeH="0" baseline="0" noProof="0">
                <a:ln>
                  <a:noFill/>
                </a:ln>
                <a:solidFill>
                  <a:srgbClr val="FFFFFF"/>
                </a:solidFill>
                <a:effectLst/>
                <a:uLnTx/>
                <a:uFillTx/>
                <a:latin typeface="Lato" panose="020F0502020204030203" pitchFamily="34" charset="0"/>
                <a:ea typeface="Cardo" panose="02020600000000000000" pitchFamily="18" charset="-79"/>
                <a:cs typeface="Cardo" panose="02020600000000000000" pitchFamily="18" charset="-79"/>
              </a:rPr>
              <a:t>The Bishop Bewick Catholic Education Trust</a:t>
            </a:r>
          </a:p>
          <a:p>
            <a:pPr marL="342900" marR="0" lvl="0" indent="-342900" algn="just" defTabSz="914400" rtl="0" eaLnBrk="1" fontAlgn="auto" latinLnBrk="0" hangingPunct="1">
              <a:lnSpc>
                <a:spcPct val="200000"/>
              </a:lnSpc>
              <a:spcBef>
                <a:spcPts val="0"/>
              </a:spcBef>
              <a:spcAft>
                <a:spcPts val="0"/>
              </a:spcAft>
              <a:buClrTx/>
              <a:buSzTx/>
              <a:buFontTx/>
              <a:buAutoNum type="arabicPeriod"/>
              <a:tabLst/>
              <a:defRPr/>
            </a:pPr>
            <a:r>
              <a:rPr kumimoji="0" lang="en-GB" sz="1800" b="0" i="0" u="none" strike="noStrike" kern="1200" cap="none" spc="0" normalizeH="0" baseline="0" noProof="0">
                <a:ln>
                  <a:noFill/>
                </a:ln>
                <a:solidFill>
                  <a:srgbClr val="FFFFFF"/>
                </a:solidFill>
                <a:effectLst/>
                <a:uLnTx/>
                <a:uFillTx/>
                <a:latin typeface="Lato" panose="020F0502020204030203" pitchFamily="34" charset="0"/>
                <a:ea typeface="Cardo" panose="02020600000000000000" pitchFamily="18" charset="-79"/>
                <a:cs typeface="Cardo" panose="02020600000000000000" pitchFamily="18" charset="-79"/>
              </a:rPr>
              <a:t>The History of St Cuthbert’s</a:t>
            </a:r>
          </a:p>
          <a:p>
            <a:pPr marL="342900" marR="0" lvl="0" indent="-342900" algn="just" defTabSz="914400" rtl="0" eaLnBrk="1" fontAlgn="auto" latinLnBrk="0" hangingPunct="1">
              <a:lnSpc>
                <a:spcPct val="200000"/>
              </a:lnSpc>
              <a:spcBef>
                <a:spcPts val="0"/>
              </a:spcBef>
              <a:spcAft>
                <a:spcPts val="0"/>
              </a:spcAft>
              <a:buClrTx/>
              <a:buSzTx/>
              <a:buFontTx/>
              <a:buAutoNum type="arabicPeriod"/>
              <a:tabLst/>
              <a:defRPr/>
            </a:pPr>
            <a:r>
              <a:rPr kumimoji="0" lang="en-GB" sz="1800" b="0" i="0" u="none" strike="noStrike" kern="1200" cap="none" spc="0" normalizeH="0" baseline="0" noProof="0">
                <a:ln>
                  <a:noFill/>
                </a:ln>
                <a:solidFill>
                  <a:srgbClr val="FFFFFF"/>
                </a:solidFill>
                <a:effectLst/>
                <a:uLnTx/>
                <a:uFillTx/>
                <a:latin typeface="Lato" panose="020F0502020204030203" pitchFamily="34" charset="0"/>
                <a:ea typeface="Cardo" panose="02020600000000000000" pitchFamily="18" charset="-79"/>
                <a:cs typeface="Cardo" panose="02020600000000000000" pitchFamily="18" charset="-79"/>
              </a:rPr>
              <a:t>St Cuthbert’s Today </a:t>
            </a:r>
          </a:p>
          <a:p>
            <a:pPr marL="342900" marR="0" lvl="0" indent="-342900" algn="just" defTabSz="914400" rtl="0" eaLnBrk="1" fontAlgn="auto" latinLnBrk="0" hangingPunct="1">
              <a:lnSpc>
                <a:spcPct val="200000"/>
              </a:lnSpc>
              <a:spcBef>
                <a:spcPts val="0"/>
              </a:spcBef>
              <a:spcAft>
                <a:spcPts val="0"/>
              </a:spcAft>
              <a:buClrTx/>
              <a:buSzTx/>
              <a:buFontTx/>
              <a:buAutoNum type="arabicPeriod"/>
              <a:tabLst/>
              <a:defRPr/>
            </a:pPr>
            <a:r>
              <a:rPr kumimoji="0" lang="en-GB" sz="1800" b="0" i="0" u="none" strike="noStrike" kern="1200" cap="none" spc="0" normalizeH="0" baseline="0" noProof="0">
                <a:ln>
                  <a:noFill/>
                </a:ln>
                <a:solidFill>
                  <a:srgbClr val="FFFFFF"/>
                </a:solidFill>
                <a:effectLst/>
                <a:uLnTx/>
                <a:uFillTx/>
                <a:latin typeface="Lato" panose="020F0502020204030203" pitchFamily="34" charset="0"/>
                <a:ea typeface="Cardo" panose="02020600000000000000" pitchFamily="18" charset="-79"/>
                <a:cs typeface="Cardo" panose="02020600000000000000" pitchFamily="18" charset="-79"/>
              </a:rPr>
              <a:t>The role </a:t>
            </a:r>
          </a:p>
          <a:p>
            <a:pPr marL="342900" marR="0" lvl="0" indent="-342900" algn="just" defTabSz="914400" rtl="0" eaLnBrk="1" fontAlgn="auto" latinLnBrk="0" hangingPunct="1">
              <a:lnSpc>
                <a:spcPct val="200000"/>
              </a:lnSpc>
              <a:spcBef>
                <a:spcPts val="0"/>
              </a:spcBef>
              <a:spcAft>
                <a:spcPts val="0"/>
              </a:spcAft>
              <a:buClrTx/>
              <a:buSzTx/>
              <a:buFontTx/>
              <a:buAutoNum type="arabicPeriod"/>
              <a:tabLst/>
              <a:defRPr/>
            </a:pPr>
            <a:r>
              <a:rPr kumimoji="0" lang="en-GB" sz="1800" b="0" i="0" u="none" strike="noStrike" kern="1200" cap="none" spc="0" normalizeH="0" baseline="0" noProof="0">
                <a:ln>
                  <a:noFill/>
                </a:ln>
                <a:solidFill>
                  <a:srgbClr val="FFFFFF"/>
                </a:solidFill>
                <a:effectLst/>
                <a:uLnTx/>
                <a:uFillTx/>
                <a:latin typeface="Lato" panose="020F0502020204030203" pitchFamily="34" charset="0"/>
                <a:ea typeface="Cardo" panose="02020600000000000000" pitchFamily="18" charset="-79"/>
                <a:cs typeface="Cardo" panose="02020600000000000000" pitchFamily="18" charset="-79"/>
              </a:rPr>
              <a:t>The person </a:t>
            </a:r>
          </a:p>
          <a:p>
            <a:pPr marL="342900" marR="0" lvl="0" indent="-342900" algn="just" defTabSz="914400" rtl="0" eaLnBrk="1" fontAlgn="auto" latinLnBrk="0" hangingPunct="1">
              <a:lnSpc>
                <a:spcPct val="200000"/>
              </a:lnSpc>
              <a:spcBef>
                <a:spcPts val="0"/>
              </a:spcBef>
              <a:spcAft>
                <a:spcPts val="0"/>
              </a:spcAft>
              <a:buClrTx/>
              <a:buSzTx/>
              <a:buFontTx/>
              <a:buAutoNum type="arabicPeriod"/>
              <a:tabLst/>
              <a:defRPr/>
            </a:pPr>
            <a:r>
              <a:rPr kumimoji="0" lang="en-GB" sz="1800" b="0" i="0" u="none" strike="noStrike" kern="1200" cap="none" spc="0" normalizeH="0" baseline="0" noProof="0">
                <a:ln>
                  <a:noFill/>
                </a:ln>
                <a:solidFill>
                  <a:srgbClr val="FFFFFF"/>
                </a:solidFill>
                <a:effectLst/>
                <a:uLnTx/>
                <a:uFillTx/>
                <a:latin typeface="Lato" panose="020F0502020204030203" pitchFamily="34" charset="0"/>
                <a:ea typeface="Cardo" panose="02020600000000000000" pitchFamily="18" charset="-79"/>
                <a:cs typeface="Cardo" panose="02020600000000000000" pitchFamily="18" charset="-79"/>
              </a:rPr>
              <a:t>Our commitment to safeguarding and child protection</a:t>
            </a:r>
          </a:p>
          <a:p>
            <a:pPr marL="342900" marR="0" lvl="0" indent="-342900" algn="just" defTabSz="914400" rtl="0" eaLnBrk="1" fontAlgn="auto" latinLnBrk="0" hangingPunct="1">
              <a:lnSpc>
                <a:spcPct val="200000"/>
              </a:lnSpc>
              <a:spcBef>
                <a:spcPts val="0"/>
              </a:spcBef>
              <a:spcAft>
                <a:spcPts val="0"/>
              </a:spcAft>
              <a:buClrTx/>
              <a:buSzTx/>
              <a:buFontTx/>
              <a:buAutoNum type="arabicPeriod"/>
              <a:tabLst/>
              <a:defRPr/>
            </a:pPr>
            <a:r>
              <a:rPr kumimoji="0" lang="en-GB" sz="1800" b="0" i="0" u="none" strike="noStrike" kern="1200" cap="none" spc="0" normalizeH="0" baseline="0" noProof="0">
                <a:ln>
                  <a:noFill/>
                </a:ln>
                <a:solidFill>
                  <a:srgbClr val="FFFFFF"/>
                </a:solidFill>
                <a:effectLst/>
                <a:uLnTx/>
                <a:uFillTx/>
                <a:latin typeface="Lato" panose="020F0502020204030203" pitchFamily="34" charset="0"/>
                <a:ea typeface="Cardo" panose="02020600000000000000" pitchFamily="18" charset="-79"/>
                <a:cs typeface="Cardo" panose="02020600000000000000" pitchFamily="18" charset="-79"/>
              </a:rPr>
              <a:t>The application process</a:t>
            </a:r>
          </a:p>
        </p:txBody>
      </p:sp>
    </p:spTree>
    <p:extLst>
      <p:ext uri="{BB962C8B-B14F-4D97-AF65-F5344CB8AC3E}">
        <p14:creationId xmlns:p14="http://schemas.microsoft.com/office/powerpoint/2010/main" val="2995098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B112B"/>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613B4A9-1C7C-4729-A016-AB42D3979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5415ECF-EC5F-BFEA-4DAB-62B8BA8E8638}"/>
              </a:ext>
            </a:extLst>
          </p:cNvPr>
          <p:cNvPicPr>
            <a:picLocks noChangeAspect="1"/>
          </p:cNvPicPr>
          <p:nvPr/>
        </p:nvPicPr>
        <p:blipFill>
          <a:blip r:embed="rId2">
            <a:extLst>
              <a:ext uri="{28A0092B-C50C-407E-A947-70E740481C1C}">
                <a14:useLocalDpi xmlns:a14="http://schemas.microsoft.com/office/drawing/2010/main" val="0"/>
              </a:ext>
            </a:extLst>
          </a:blip>
          <a:srcRect l="13185" r="13185"/>
          <a:stretch/>
        </p:blipFill>
        <p:spPr>
          <a:xfrm>
            <a:off x="4619812" y="10"/>
            <a:ext cx="7569140" cy="6857990"/>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
        <p:nvSpPr>
          <p:cNvPr id="4" name="TextBox 3">
            <a:extLst>
              <a:ext uri="{FF2B5EF4-FFF2-40B4-BE49-F238E27FC236}">
                <a16:creationId xmlns:a16="http://schemas.microsoft.com/office/drawing/2014/main" id="{3DA8324A-9477-A8E4-6CDA-79B0026B0044}"/>
              </a:ext>
            </a:extLst>
          </p:cNvPr>
          <p:cNvSpPr txBox="1"/>
          <p:nvPr/>
        </p:nvSpPr>
        <p:spPr>
          <a:xfrm>
            <a:off x="71717" y="134859"/>
            <a:ext cx="4721411" cy="6597305"/>
          </a:xfrm>
          <a:prstGeom prst="rect">
            <a:avLst/>
          </a:prstGeom>
        </p:spPr>
        <p:txBody>
          <a:bodyPr vert="horz" lIns="91440" tIns="45720" rIns="91440" bIns="45720" rtlCol="0" anchor="t">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Lato"/>
                <a:ea typeface="Lato"/>
                <a:cs typeface="Lato"/>
              </a:rPr>
              <a:t>Thank you for your interest in St Cuthbert’s Catholic High School For over one and forty hundred years, St Cuthbert’s has been nurturing fine young men, preparing them to take their rightful place in the Church and in the world. We have provided our pupils and students with a challenging yet supportive environment within which to discover and develop their own God-given gifts.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200" b="0" i="1" u="none" strike="noStrike" kern="1200" cap="none" spc="0" normalizeH="0" baseline="0" noProof="0">
              <a:ln>
                <a:noFill/>
              </a:ln>
              <a:solidFill>
                <a:srgbClr val="FFFFFF"/>
              </a:solidFill>
              <a:effectLst/>
              <a:uLnTx/>
              <a:uFillTx/>
              <a:latin typeface="Lato"/>
              <a:ea typeface="Lato"/>
              <a:cs typeface="Lato"/>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Lato"/>
                <a:ea typeface="Lato"/>
                <a:cs typeface="Lato"/>
              </a:rPr>
              <a:t>There are great schools of all kinds.  The experience of working in a school like St Cuthbert’s is made distinctive by our expertise in educating boys. In a world that demands ambitious action and bold thinking, our vision, mission, and values reflect our responsibility to help to form great men ready to do good in our world. Characterised by a balance of tradition and innovation, we are resolute in our commitment to ‘forming great men’.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Lato"/>
              <a:ea typeface="Lato"/>
              <a:cs typeface="Lato"/>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Lato"/>
                <a:ea typeface="Lato"/>
                <a:cs typeface="Lato"/>
              </a:rPr>
              <a:t>Of course, what matters most is the quality of education on offer. We offer a high-quality Catholic education to boys of all faiths and none. St Cuthbert’s is a truly comprehensive school, but the St Cuthbert’s experience is so much more than a comprehensive education. A good test of this is to see the quality and range of destinations that our pupils have the confidence to pursue beyond St Cuthbert’s. We are proud to see our boys progressing to world-class universities and degree apprenticeships, choosing a varied range of courses.</a:t>
            </a:r>
            <a:endParaRPr kumimoji="0" lang="en-US" sz="1200" b="0" i="0" u="none" strike="noStrike" kern="1200" cap="none" spc="0" normalizeH="0" baseline="0" noProof="0">
              <a:ln>
                <a:noFill/>
              </a:ln>
              <a:solidFill>
                <a:srgbClr val="FFFFFF"/>
              </a:solidFill>
              <a:effectLst/>
              <a:uLnTx/>
              <a:uFillTx/>
              <a:latin typeface="Lato"/>
              <a:ea typeface="Lato"/>
              <a:cs typeface="Lato"/>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Lato"/>
              <a:ea typeface="Lato"/>
              <a:cs typeface="Lato"/>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Lato"/>
                <a:ea typeface="Lato"/>
                <a:cs typeface="Lato"/>
              </a:rPr>
              <a:t>St Cuthbert’s prepares young men to find their God-given calling and answer it with energy and passion. In our school, in our local community and around the world, our young men serve, lead, and strive to make a difference in the lives of others. If you believe that you can contribute to such a community, if you believe that you have the energy, passion, and commitment to help our boys to excel and to become great men, then I look forward to receiving your application.</a:t>
            </a:r>
            <a:endParaRPr kumimoji="0" lang="en-US" sz="1200" b="0" i="0" u="none" strike="noStrike" kern="1200" cap="none" spc="0" normalizeH="0" baseline="0" noProof="0">
              <a:ln>
                <a:noFill/>
              </a:ln>
              <a:solidFill>
                <a:srgbClr val="FFFFFF"/>
              </a:solidFill>
              <a:effectLst/>
              <a:uLnTx/>
              <a:uFillTx/>
              <a:latin typeface="Lato"/>
              <a:ea typeface="Lato"/>
              <a:cs typeface="Lato"/>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Lato" panose="020F0502020204030203" pitchFamily="34" charset="0"/>
              <a:ea typeface="Lato"/>
              <a:cs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Lato"/>
                <a:ea typeface="Lato"/>
                <a:cs typeface="Lato"/>
              </a:rPr>
              <a:t>Daniel P Murray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Lato"/>
                <a:ea typeface="Lato"/>
                <a:cs typeface="Lato"/>
              </a:rPr>
              <a:t>Headmaster</a:t>
            </a:r>
            <a:endParaRPr kumimoji="0" lang="en-GB" sz="1200" b="0" i="0" u="none" strike="noStrike" kern="1200" cap="none" spc="0" normalizeH="0" baseline="0" noProof="0">
              <a:ln>
                <a:noFill/>
              </a:ln>
              <a:solidFill>
                <a:srgbClr val="FFFFFF"/>
              </a:solidFill>
              <a:effectLst/>
              <a:uLnTx/>
              <a:uFillTx/>
              <a:latin typeface="Lato"/>
              <a:ea typeface="Lato"/>
              <a:cs typeface="Lato"/>
            </a:endParaRPr>
          </a:p>
        </p:txBody>
      </p:sp>
    </p:spTree>
    <p:extLst>
      <p:ext uri="{BB962C8B-B14F-4D97-AF65-F5344CB8AC3E}">
        <p14:creationId xmlns:p14="http://schemas.microsoft.com/office/powerpoint/2010/main" val="1806796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F37E6108-4899-326F-0EAE-469488152A88}"/>
              </a:ext>
            </a:extLst>
          </p:cNvPr>
          <p:cNvPicPr>
            <a:picLocks noChangeAspect="1"/>
          </p:cNvPicPr>
          <p:nvPr/>
        </p:nvPicPr>
        <p:blipFill rotWithShape="1">
          <a:blip r:embed="rId2"/>
          <a:srcRect t="5614" b="10132"/>
          <a:stretch/>
        </p:blipFill>
        <p:spPr>
          <a:xfrm>
            <a:off x="20" y="1282"/>
            <a:ext cx="12191980" cy="6856718"/>
          </a:xfrm>
          <a:prstGeom prst="rect">
            <a:avLst/>
          </a:prstGeom>
        </p:spPr>
      </p:pic>
      <p:sp>
        <p:nvSpPr>
          <p:cNvPr id="5" name="Rectangle 4">
            <a:extLst>
              <a:ext uri="{FF2B5EF4-FFF2-40B4-BE49-F238E27FC236}">
                <a16:creationId xmlns:a16="http://schemas.microsoft.com/office/drawing/2014/main" id="{76113941-78EC-EC99-2F37-157BB7141E66}"/>
              </a:ext>
            </a:extLst>
          </p:cNvPr>
          <p:cNvSpPr/>
          <p:nvPr/>
        </p:nvSpPr>
        <p:spPr>
          <a:xfrm>
            <a:off x="0" y="8249"/>
            <a:ext cx="12181172" cy="6857991"/>
          </a:xfrm>
          <a:prstGeom prst="rect">
            <a:avLst/>
          </a:prstGeom>
          <a:solidFill>
            <a:srgbClr val="AB112B">
              <a:alpha val="8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6" name="Rectangle 2">
            <a:extLst>
              <a:ext uri="{FF2B5EF4-FFF2-40B4-BE49-F238E27FC236}">
                <a16:creationId xmlns:a16="http://schemas.microsoft.com/office/drawing/2014/main" id="{05241629-937A-414B-E32A-B275F1741494}"/>
              </a:ext>
            </a:extLst>
          </p:cNvPr>
          <p:cNvSpPr>
            <a:spLocks noChangeArrowheads="1"/>
          </p:cNvSpPr>
          <p:nvPr/>
        </p:nvSpPr>
        <p:spPr bwMode="auto">
          <a:xfrm>
            <a:off x="344425" y="550257"/>
            <a:ext cx="3595808" cy="2159692"/>
          </a:xfrm>
          <a:prstGeom prst="rect">
            <a:avLst/>
          </a:prstGeom>
          <a:noFill/>
          <a:ln>
            <a:noFill/>
          </a:ln>
        </p:spPr>
        <p:style>
          <a:lnRef idx="0">
            <a:scrgbClr r="0" g="0" b="0"/>
          </a:lnRef>
          <a:fillRef idx="0">
            <a:scrgbClr r="0" g="0" b="0"/>
          </a:fillRef>
          <a:effectRef idx="0">
            <a:scrgbClr r="0" g="0" b="0"/>
          </a:effectRef>
          <a:fontRef idx="minor">
            <a:schemeClr val="dk1"/>
          </a:fontRef>
        </p:style>
        <p:txBody>
          <a:bodyPr vert="horz" wrap="square" lIns="36576" tIns="36576" rIns="36576" bIns="36576" numCol="1" anchor="t" anchorCtr="0" compatLnSpc="1">
            <a:prstTxWarp prst="textNoShape">
              <a:avLst/>
            </a:prstTxWarp>
          </a:bodyPr>
          <a:lstStyle/>
          <a:p>
            <a:pPr marL="0" marR="223838" lvl="0" indent="0" algn="ctr" defTabSz="914400" rtl="0" eaLnBrk="0" fontAlgn="base" latinLnBrk="0" hangingPunct="0">
              <a:lnSpc>
                <a:spcPct val="100000"/>
              </a:lnSpc>
              <a:spcBef>
                <a:spcPct val="0"/>
              </a:spcBef>
              <a:spcAft>
                <a:spcPct val="0"/>
              </a:spcAft>
              <a:buClrTx/>
              <a:buSzTx/>
              <a:buFontTx/>
              <a:buNone/>
              <a:tabLst/>
            </a:pPr>
            <a:r>
              <a:rPr kumimoji="0" lang="en-GB" altLang="en-US" b="1" i="0" u="none" strike="noStrike" cap="none" normalizeH="0" baseline="0">
                <a:ln>
                  <a:noFill/>
                </a:ln>
                <a:solidFill>
                  <a:srgbClr val="FFFF00"/>
                </a:solidFill>
                <a:effectLst/>
                <a:latin typeface="Lato" panose="020F0502020204030203" pitchFamily="34" charset="0"/>
              </a:rPr>
              <a:t>Vision </a:t>
            </a:r>
          </a:p>
          <a:p>
            <a:pPr marL="0" marR="223838" lvl="0" indent="0" algn="just" defTabSz="914400" rtl="0" eaLnBrk="0" fontAlgn="base" latinLnBrk="0" hangingPunct="0">
              <a:lnSpc>
                <a:spcPct val="100000"/>
              </a:lnSpc>
              <a:spcBef>
                <a:spcPct val="0"/>
              </a:spcBef>
              <a:spcAft>
                <a:spcPct val="0"/>
              </a:spcAft>
              <a:buClrTx/>
              <a:buSzTx/>
              <a:buFontTx/>
              <a:buNone/>
              <a:tabLst/>
            </a:pPr>
            <a:r>
              <a:rPr kumimoji="0" lang="en-GB" altLang="en-US" b="0" i="1" u="none" strike="noStrike" cap="none" normalizeH="0" baseline="0">
                <a:ln>
                  <a:noFill/>
                </a:ln>
                <a:solidFill>
                  <a:schemeClr val="bg1"/>
                </a:solidFill>
                <a:effectLst/>
                <a:latin typeface="Lato" panose="020F0502020204030203" pitchFamily="34" charset="0"/>
              </a:rPr>
              <a:t>To be a premier Catholic learning community for the 21st century, preparing young men to witness to Christ and so create a world of justice, peace, truth and love.</a:t>
            </a:r>
            <a:endParaRPr kumimoji="0" lang="en-US" altLang="en-US" sz="4000" b="0" i="0" u="none" strike="noStrike" cap="none" normalizeH="0" baseline="0">
              <a:ln>
                <a:noFill/>
              </a:ln>
              <a:solidFill>
                <a:schemeClr val="bg1"/>
              </a:solidFill>
              <a:effectLst/>
              <a:latin typeface="Arial" panose="020B0604020202020204" pitchFamily="34" charset="0"/>
            </a:endParaRPr>
          </a:p>
        </p:txBody>
      </p:sp>
      <p:sp>
        <p:nvSpPr>
          <p:cNvPr id="7" name="Rectangle 4">
            <a:extLst>
              <a:ext uri="{FF2B5EF4-FFF2-40B4-BE49-F238E27FC236}">
                <a16:creationId xmlns:a16="http://schemas.microsoft.com/office/drawing/2014/main" id="{579A8FCF-D9EE-E24A-2C78-0A31B9217F40}"/>
              </a:ext>
            </a:extLst>
          </p:cNvPr>
          <p:cNvSpPr>
            <a:spLocks noChangeArrowheads="1"/>
          </p:cNvSpPr>
          <p:nvPr/>
        </p:nvSpPr>
        <p:spPr bwMode="auto">
          <a:xfrm>
            <a:off x="4538750" y="166256"/>
            <a:ext cx="7447078" cy="6129250"/>
          </a:xfrm>
          <a:prstGeom prst="rect">
            <a:avLst/>
          </a:prstGeom>
          <a:noFill/>
          <a:ln>
            <a:noFill/>
          </a:ln>
        </p:spPr>
        <p:style>
          <a:lnRef idx="0">
            <a:scrgbClr r="0" g="0" b="0"/>
          </a:lnRef>
          <a:fillRef idx="0">
            <a:scrgbClr r="0" g="0" b="0"/>
          </a:fillRef>
          <a:effectRef idx="0">
            <a:scrgbClr r="0" g="0" b="0"/>
          </a:effectRef>
          <a:fontRef idx="minor">
            <a:schemeClr val="dk1"/>
          </a:fontRef>
        </p:style>
        <p:txBody>
          <a:bodyPr vert="horz" wrap="square" lIns="36576" tIns="36576" rIns="36576" bIns="36576" numCol="1" anchor="t" anchorCtr="0" compatLnSpc="1">
            <a:prstTxWarp prst="textNoShape">
              <a:avLst/>
            </a:prstTxWarp>
          </a:bodyPr>
          <a:lstStyle/>
          <a:p>
            <a:pPr marL="0" marR="223838" lvl="0" indent="0" algn="ctr" defTabSz="914400" rtl="0" eaLnBrk="0" fontAlgn="base" latinLnBrk="0" hangingPunct="0">
              <a:lnSpc>
                <a:spcPct val="100000"/>
              </a:lnSpc>
              <a:spcBef>
                <a:spcPct val="0"/>
              </a:spcBef>
              <a:spcAft>
                <a:spcPct val="0"/>
              </a:spcAft>
              <a:buClrTx/>
              <a:buSzTx/>
              <a:buFontTx/>
              <a:buNone/>
              <a:tabLst/>
            </a:pPr>
            <a:r>
              <a:rPr kumimoji="0" lang="en-GB" altLang="en-US" sz="1400" b="1" i="0" u="none" strike="noStrike" cap="none" normalizeH="0" baseline="0">
                <a:ln>
                  <a:noFill/>
                </a:ln>
                <a:solidFill>
                  <a:srgbClr val="FFFF00"/>
                </a:solidFill>
                <a:effectLst/>
                <a:latin typeface="Lato" panose="020F0502020204030203" pitchFamily="34" charset="0"/>
              </a:rPr>
              <a:t>Values</a:t>
            </a:r>
          </a:p>
          <a:p>
            <a:pPr marL="0" marR="223838" lvl="0" indent="0" algn="ctr" defTabSz="914400" rtl="0" eaLnBrk="0" fontAlgn="base" latinLnBrk="0" hangingPunct="0">
              <a:lnSpc>
                <a:spcPct val="100000"/>
              </a:lnSpc>
              <a:spcBef>
                <a:spcPct val="0"/>
              </a:spcBef>
              <a:spcAft>
                <a:spcPct val="0"/>
              </a:spcAft>
              <a:buClrTx/>
              <a:buSzTx/>
              <a:buFontTx/>
              <a:buNone/>
              <a:tabLst/>
            </a:pPr>
            <a:endParaRPr kumimoji="0" lang="en-GB" altLang="en-US" sz="1400" b="1" i="0" u="none" strike="noStrike" cap="none" normalizeH="0" baseline="0">
              <a:ln>
                <a:noFill/>
              </a:ln>
              <a:solidFill>
                <a:schemeClr val="bg1"/>
              </a:solidFill>
              <a:effectLst/>
              <a:latin typeface="Lato" panose="020F0502020204030203" pitchFamily="34" charset="0"/>
            </a:endParaRPr>
          </a:p>
          <a:p>
            <a:pPr marL="0" marR="223838" lvl="0" indent="0" algn="just" defTabSz="914400" rtl="0" eaLnBrk="0" fontAlgn="base" latinLnBrk="0" hangingPunct="0">
              <a:lnSpc>
                <a:spcPct val="100000"/>
              </a:lnSpc>
              <a:spcBef>
                <a:spcPct val="0"/>
              </a:spcBef>
              <a:spcAft>
                <a:spcPct val="0"/>
              </a:spcAft>
              <a:buClrTx/>
              <a:buSzTx/>
              <a:buFontTx/>
              <a:buNone/>
              <a:tabLst/>
            </a:pPr>
            <a:r>
              <a:rPr kumimoji="0" lang="en-GB" altLang="en-US" sz="1400" b="1" i="1" u="none" strike="noStrike" cap="none" normalizeH="0" baseline="0">
                <a:ln>
                  <a:noFill/>
                </a:ln>
                <a:solidFill>
                  <a:srgbClr val="FFFF00"/>
                </a:solidFill>
                <a:effectLst/>
                <a:latin typeface="Lato" panose="020F0502020204030203" pitchFamily="34" charset="0"/>
              </a:rPr>
              <a:t>Faith</a:t>
            </a:r>
            <a:r>
              <a:rPr kumimoji="0" lang="en-GB" altLang="en-US" sz="1400" b="0" i="1" u="none" strike="noStrike" cap="none" normalizeH="0" baseline="0">
                <a:ln>
                  <a:noFill/>
                </a:ln>
                <a:solidFill>
                  <a:schemeClr val="bg1"/>
                </a:solidFill>
                <a:effectLst/>
                <a:latin typeface="Lato" panose="020F0502020204030203" pitchFamily="34" charset="0"/>
              </a:rPr>
              <a:t>– to give boys of all faiths and none, a profound, life-changing experience that focuses on God’s unconditional love and a deeper understanding of themselves as persons of faith and confidence in themselves.</a:t>
            </a:r>
          </a:p>
          <a:p>
            <a:pPr marL="0" marR="223838" lvl="0" indent="0" algn="just" defTabSz="914400" rtl="0" eaLnBrk="0" fontAlgn="base" latinLnBrk="0" hangingPunct="0">
              <a:lnSpc>
                <a:spcPct val="100000"/>
              </a:lnSpc>
              <a:spcBef>
                <a:spcPct val="0"/>
              </a:spcBef>
              <a:spcAft>
                <a:spcPct val="0"/>
              </a:spcAft>
              <a:buClrTx/>
              <a:buSzTx/>
              <a:buFontTx/>
              <a:buNone/>
              <a:tabLst/>
            </a:pPr>
            <a:endParaRPr kumimoji="0" lang="en-GB" altLang="en-US" sz="1400" b="0" i="1" u="none" strike="noStrike" cap="none" normalizeH="0" baseline="0">
              <a:ln>
                <a:noFill/>
              </a:ln>
              <a:solidFill>
                <a:schemeClr val="bg1"/>
              </a:solidFill>
              <a:effectLst/>
              <a:latin typeface="Lato" panose="020F0502020204030203" pitchFamily="34" charset="0"/>
            </a:endParaRPr>
          </a:p>
          <a:p>
            <a:pPr marL="0" marR="223838" lvl="0" indent="0" algn="just" defTabSz="914400" rtl="0" eaLnBrk="0" fontAlgn="base" latinLnBrk="0" hangingPunct="0">
              <a:lnSpc>
                <a:spcPct val="100000"/>
              </a:lnSpc>
              <a:spcBef>
                <a:spcPct val="0"/>
              </a:spcBef>
              <a:spcAft>
                <a:spcPct val="0"/>
              </a:spcAft>
              <a:buClrTx/>
              <a:buSzTx/>
              <a:buFontTx/>
              <a:buNone/>
              <a:tabLst/>
            </a:pPr>
            <a:r>
              <a:rPr kumimoji="0" lang="en-GB" altLang="en-US" sz="1400" b="1" i="1" u="none" strike="noStrike" cap="none" normalizeH="0" baseline="0">
                <a:ln>
                  <a:noFill/>
                </a:ln>
                <a:solidFill>
                  <a:srgbClr val="FFFF00"/>
                </a:solidFill>
                <a:effectLst/>
                <a:latin typeface="Lato" panose="020F0502020204030203" pitchFamily="34" charset="0"/>
              </a:rPr>
              <a:t>Catholic Spirituality</a:t>
            </a:r>
            <a:r>
              <a:rPr kumimoji="0" lang="en-GB" altLang="en-US" sz="1400" b="0" i="1" u="none" strike="noStrike" cap="none" normalizeH="0" baseline="0">
                <a:ln>
                  <a:noFill/>
                </a:ln>
                <a:solidFill>
                  <a:schemeClr val="bg1"/>
                </a:solidFill>
                <a:effectLst/>
                <a:latin typeface="Lato" panose="020F0502020204030203" pitchFamily="34" charset="0"/>
              </a:rPr>
              <a:t>– to root students in the Catholic faith and the rich diverse spirituality of the Catholic tradition To focus on loving service to  God and neighbour. To discover and share one’s gifts and talents with the world.</a:t>
            </a:r>
          </a:p>
          <a:p>
            <a:pPr marL="0" marR="223838" lvl="0" indent="0" algn="just" defTabSz="914400" rtl="0" eaLnBrk="0" fontAlgn="base" latinLnBrk="0" hangingPunct="0">
              <a:lnSpc>
                <a:spcPct val="100000"/>
              </a:lnSpc>
              <a:spcBef>
                <a:spcPct val="0"/>
              </a:spcBef>
              <a:spcAft>
                <a:spcPct val="0"/>
              </a:spcAft>
              <a:buClrTx/>
              <a:buSzTx/>
              <a:buFontTx/>
              <a:buNone/>
              <a:tabLst/>
            </a:pPr>
            <a:endParaRPr kumimoji="0" lang="en-GB" altLang="en-US" sz="1400" b="1" i="1" u="none" strike="noStrike" cap="none" normalizeH="0" baseline="0">
              <a:ln>
                <a:noFill/>
              </a:ln>
              <a:solidFill>
                <a:schemeClr val="bg1"/>
              </a:solidFill>
              <a:effectLst/>
              <a:latin typeface="Lato" panose="020F0502020204030203" pitchFamily="34" charset="0"/>
            </a:endParaRPr>
          </a:p>
          <a:p>
            <a:pPr marL="0" marR="223838" lvl="0" indent="0" algn="just" defTabSz="914400" rtl="0" eaLnBrk="0" fontAlgn="base" latinLnBrk="0" hangingPunct="0">
              <a:lnSpc>
                <a:spcPct val="100000"/>
              </a:lnSpc>
              <a:spcBef>
                <a:spcPct val="0"/>
              </a:spcBef>
              <a:spcAft>
                <a:spcPct val="0"/>
              </a:spcAft>
              <a:buClrTx/>
              <a:buSzTx/>
              <a:buFontTx/>
              <a:buNone/>
              <a:tabLst/>
            </a:pPr>
            <a:r>
              <a:rPr kumimoji="0" lang="en-GB" altLang="en-US" sz="1400" b="1" i="1" u="none" strike="noStrike" cap="none" normalizeH="0" baseline="0">
                <a:ln>
                  <a:noFill/>
                </a:ln>
                <a:solidFill>
                  <a:srgbClr val="FFFF00"/>
                </a:solidFill>
                <a:effectLst/>
                <a:latin typeface="Lato" panose="020F0502020204030203" pitchFamily="34" charset="0"/>
              </a:rPr>
              <a:t>Formation of the Whole Person</a:t>
            </a:r>
            <a:r>
              <a:rPr kumimoji="0" lang="en-GB" altLang="en-US" sz="1400" b="0" i="1" u="none" strike="noStrike" cap="none" normalizeH="0" baseline="0">
                <a:ln>
                  <a:noFill/>
                </a:ln>
                <a:solidFill>
                  <a:schemeClr val="bg1"/>
                </a:solidFill>
                <a:effectLst/>
                <a:latin typeface="Lato" panose="020F0502020204030203" pitchFamily="34" charset="0"/>
              </a:rPr>
              <a:t>– to thoughtfully and intentionally integrate the fullness of human experience through spiritual, intellectual, emotional, social and physical development.</a:t>
            </a:r>
          </a:p>
          <a:p>
            <a:pPr marL="0" marR="223838" lvl="0" indent="0" algn="just" defTabSz="914400" rtl="0" eaLnBrk="0" fontAlgn="base" latinLnBrk="0" hangingPunct="0">
              <a:lnSpc>
                <a:spcPct val="100000"/>
              </a:lnSpc>
              <a:spcBef>
                <a:spcPct val="0"/>
              </a:spcBef>
              <a:spcAft>
                <a:spcPct val="0"/>
              </a:spcAft>
              <a:buClrTx/>
              <a:buSzTx/>
              <a:buFontTx/>
              <a:buNone/>
              <a:tabLst/>
            </a:pPr>
            <a:endParaRPr kumimoji="0" lang="en-GB" altLang="en-US" sz="1400" b="1" i="1" u="none" strike="noStrike" cap="none" normalizeH="0" baseline="0">
              <a:ln>
                <a:noFill/>
              </a:ln>
              <a:solidFill>
                <a:schemeClr val="bg1"/>
              </a:solidFill>
              <a:effectLst/>
              <a:latin typeface="Lato" panose="020F0502020204030203" pitchFamily="34" charset="0"/>
            </a:endParaRPr>
          </a:p>
          <a:p>
            <a:pPr marL="0" marR="223838" lvl="0" indent="0" algn="just" defTabSz="914400" rtl="0" eaLnBrk="0" fontAlgn="base" latinLnBrk="0" hangingPunct="0">
              <a:lnSpc>
                <a:spcPct val="100000"/>
              </a:lnSpc>
              <a:spcBef>
                <a:spcPct val="0"/>
              </a:spcBef>
              <a:spcAft>
                <a:spcPct val="0"/>
              </a:spcAft>
              <a:buClrTx/>
              <a:buSzTx/>
              <a:buFontTx/>
              <a:buNone/>
              <a:tabLst/>
            </a:pPr>
            <a:r>
              <a:rPr kumimoji="0" lang="en-GB" altLang="en-US" sz="1400" b="1" i="1" u="none" strike="noStrike" cap="none" normalizeH="0" baseline="0">
                <a:ln>
                  <a:noFill/>
                </a:ln>
                <a:solidFill>
                  <a:srgbClr val="FFFF00"/>
                </a:solidFill>
                <a:effectLst/>
                <a:latin typeface="Lato" panose="020F0502020204030203" pitchFamily="34" charset="0"/>
              </a:rPr>
              <a:t>A World Affirming Perspective</a:t>
            </a:r>
            <a:r>
              <a:rPr kumimoji="0" lang="en-GB" altLang="en-US" sz="1400" b="0" i="1" u="none" strike="noStrike" cap="none" normalizeH="0" baseline="0">
                <a:ln>
                  <a:noFill/>
                </a:ln>
                <a:solidFill>
                  <a:schemeClr val="bg1"/>
                </a:solidFill>
                <a:effectLst/>
                <a:latin typeface="Lato" panose="020F0502020204030203" pitchFamily="34" charset="0"/>
              </a:rPr>
              <a:t>– to provide a spiritual dimension which sees creation as good. To promote a dialogue between faith and culture, which fosters the capacity for critical and original thinking. To appreciate the gifts of life.</a:t>
            </a:r>
          </a:p>
          <a:p>
            <a:pPr marL="0" marR="223838" lvl="0" indent="0" algn="just" defTabSz="914400" rtl="0" eaLnBrk="0" fontAlgn="base" latinLnBrk="0" hangingPunct="0">
              <a:lnSpc>
                <a:spcPct val="100000"/>
              </a:lnSpc>
              <a:spcBef>
                <a:spcPct val="0"/>
              </a:spcBef>
              <a:spcAft>
                <a:spcPct val="0"/>
              </a:spcAft>
              <a:buClrTx/>
              <a:buSzTx/>
              <a:buFontTx/>
              <a:buNone/>
              <a:tabLst/>
            </a:pPr>
            <a:endParaRPr kumimoji="0" lang="en-GB" altLang="en-US" sz="1400" b="1" i="1" u="none" strike="noStrike" cap="none" normalizeH="0" baseline="0">
              <a:ln>
                <a:noFill/>
              </a:ln>
              <a:solidFill>
                <a:schemeClr val="bg1"/>
              </a:solidFill>
              <a:effectLst/>
              <a:latin typeface="Lato" panose="020F0502020204030203" pitchFamily="34" charset="0"/>
            </a:endParaRPr>
          </a:p>
          <a:p>
            <a:pPr marL="0" marR="223838" lvl="0" indent="0" algn="just" defTabSz="914400" rtl="0" eaLnBrk="0" fontAlgn="base" latinLnBrk="0" hangingPunct="0">
              <a:lnSpc>
                <a:spcPct val="100000"/>
              </a:lnSpc>
              <a:spcBef>
                <a:spcPct val="0"/>
              </a:spcBef>
              <a:spcAft>
                <a:spcPct val="0"/>
              </a:spcAft>
              <a:buClrTx/>
              <a:buSzTx/>
              <a:buFontTx/>
              <a:buNone/>
              <a:tabLst/>
            </a:pPr>
            <a:r>
              <a:rPr kumimoji="0" lang="en-GB" altLang="en-US" sz="1400" b="1" i="1" u="none" strike="noStrike" cap="none" normalizeH="0" baseline="0">
                <a:ln>
                  <a:noFill/>
                </a:ln>
                <a:solidFill>
                  <a:srgbClr val="FFFF00"/>
                </a:solidFill>
                <a:effectLst/>
                <a:latin typeface="Lato" panose="020F0502020204030203" pitchFamily="34" charset="0"/>
              </a:rPr>
              <a:t>Diversity</a:t>
            </a:r>
            <a:r>
              <a:rPr kumimoji="0" lang="en-GB" altLang="en-US" sz="1400" b="0" i="1" u="none" strike="noStrike" cap="none" normalizeH="0" baseline="0">
                <a:ln>
                  <a:noFill/>
                </a:ln>
                <a:solidFill>
                  <a:schemeClr val="bg1"/>
                </a:solidFill>
                <a:effectLst/>
                <a:latin typeface="Lato" panose="020F0502020204030203" pitchFamily="34" charset="0"/>
              </a:rPr>
              <a:t>– to create and sustain a vibrant, inclusive community reflecting the expansive demographics and rich mixture of Newcastle’s population.</a:t>
            </a:r>
          </a:p>
          <a:p>
            <a:pPr marL="0" marR="223838" lvl="0" indent="0" algn="just" defTabSz="914400" rtl="0" eaLnBrk="0" fontAlgn="base" latinLnBrk="0" hangingPunct="0">
              <a:lnSpc>
                <a:spcPct val="100000"/>
              </a:lnSpc>
              <a:spcBef>
                <a:spcPct val="0"/>
              </a:spcBef>
              <a:spcAft>
                <a:spcPct val="0"/>
              </a:spcAft>
              <a:buClrTx/>
              <a:buSzTx/>
              <a:buFontTx/>
              <a:buNone/>
              <a:tabLst/>
            </a:pPr>
            <a:endParaRPr kumimoji="0" lang="en-GB" altLang="en-US" sz="1400" b="1" i="1" u="none" strike="noStrike" cap="none" normalizeH="0" baseline="0">
              <a:ln>
                <a:noFill/>
              </a:ln>
              <a:solidFill>
                <a:schemeClr val="bg1"/>
              </a:solidFill>
              <a:effectLst/>
              <a:latin typeface="Lato" panose="020F0502020204030203" pitchFamily="34" charset="0"/>
            </a:endParaRPr>
          </a:p>
          <a:p>
            <a:pPr marL="0" marR="223838" lvl="0" indent="0" algn="just" defTabSz="914400" rtl="0" eaLnBrk="0" fontAlgn="base" latinLnBrk="0" hangingPunct="0">
              <a:lnSpc>
                <a:spcPct val="100000"/>
              </a:lnSpc>
              <a:spcBef>
                <a:spcPct val="0"/>
              </a:spcBef>
              <a:spcAft>
                <a:spcPct val="0"/>
              </a:spcAft>
              <a:buClrTx/>
              <a:buSzTx/>
              <a:buFontTx/>
              <a:buNone/>
              <a:tabLst/>
            </a:pPr>
            <a:r>
              <a:rPr kumimoji="0" lang="en-GB" altLang="en-US" sz="1400" b="1" i="1" u="none" strike="noStrike" cap="none" normalizeH="0" baseline="0">
                <a:ln>
                  <a:noFill/>
                </a:ln>
                <a:solidFill>
                  <a:srgbClr val="FFFF00"/>
                </a:solidFill>
                <a:effectLst/>
                <a:latin typeface="Lato" panose="020F0502020204030203" pitchFamily="34" charset="0"/>
              </a:rPr>
              <a:t>Scholarship</a:t>
            </a:r>
            <a:r>
              <a:rPr kumimoji="0" lang="en-GB" altLang="en-US" sz="1400" b="0" i="1" u="none" strike="noStrike" cap="none" normalizeH="0" baseline="0">
                <a:ln>
                  <a:noFill/>
                </a:ln>
                <a:solidFill>
                  <a:schemeClr val="bg1"/>
                </a:solidFill>
                <a:effectLst/>
                <a:latin typeface="Lato" panose="020F0502020204030203" pitchFamily="34" charset="0"/>
              </a:rPr>
              <a:t>– to build a culture of lifelong learning and inquiry through a rigorous and innovative Catholic curriculum.</a:t>
            </a:r>
          </a:p>
          <a:p>
            <a:pPr marL="0" marR="223838" lvl="0" indent="0" algn="just" defTabSz="914400" rtl="0" eaLnBrk="0" fontAlgn="base" latinLnBrk="0" hangingPunct="0">
              <a:lnSpc>
                <a:spcPct val="100000"/>
              </a:lnSpc>
              <a:spcBef>
                <a:spcPct val="0"/>
              </a:spcBef>
              <a:spcAft>
                <a:spcPct val="0"/>
              </a:spcAft>
              <a:buClrTx/>
              <a:buSzTx/>
              <a:buFontTx/>
              <a:buNone/>
              <a:tabLst/>
            </a:pPr>
            <a:endParaRPr kumimoji="0" lang="en-GB" altLang="en-US" sz="1400" b="1" i="1" u="none" strike="noStrike" cap="none" normalizeH="0" baseline="0">
              <a:ln>
                <a:noFill/>
              </a:ln>
              <a:solidFill>
                <a:schemeClr val="bg1"/>
              </a:solidFill>
              <a:effectLst/>
              <a:latin typeface="Lato" panose="020F0502020204030203" pitchFamily="34" charset="0"/>
            </a:endParaRPr>
          </a:p>
          <a:p>
            <a:pPr marL="0" marR="223838" lvl="0" indent="0" algn="just" defTabSz="914400" rtl="0" eaLnBrk="0" fontAlgn="base" latinLnBrk="0" hangingPunct="0">
              <a:lnSpc>
                <a:spcPct val="100000"/>
              </a:lnSpc>
              <a:spcBef>
                <a:spcPct val="0"/>
              </a:spcBef>
              <a:spcAft>
                <a:spcPct val="0"/>
              </a:spcAft>
              <a:buClrTx/>
              <a:buSzTx/>
              <a:buFontTx/>
              <a:buNone/>
              <a:tabLst/>
            </a:pPr>
            <a:r>
              <a:rPr kumimoji="0" lang="en-GB" altLang="en-US" sz="1400" b="1" i="1" u="none" strike="noStrike" cap="none" normalizeH="0" baseline="0">
                <a:ln>
                  <a:noFill/>
                </a:ln>
                <a:solidFill>
                  <a:srgbClr val="FFFF00"/>
                </a:solidFill>
                <a:effectLst/>
                <a:latin typeface="Lato" panose="020F0502020204030203" pitchFamily="34" charset="0"/>
              </a:rPr>
              <a:t>Service</a:t>
            </a:r>
            <a:r>
              <a:rPr kumimoji="0" lang="en-GB" altLang="en-US" sz="1400" b="0" i="1" u="none" strike="noStrike" cap="none" normalizeH="0" baseline="0">
                <a:ln>
                  <a:noFill/>
                </a:ln>
                <a:solidFill>
                  <a:schemeClr val="bg1"/>
                </a:solidFill>
                <a:effectLst/>
                <a:latin typeface="Lato" panose="020F0502020204030203" pitchFamily="34" charset="0"/>
              </a:rPr>
              <a:t>– to be informed by a faith that does justice. To challenge our boys to be “Men for and with Others.” To be in companionship with–and learning from– the disenfranchised, the marginalized and the most in need. To serve as Jesus did.</a:t>
            </a:r>
          </a:p>
          <a:p>
            <a:pPr marL="0" marR="223838" lvl="0" indent="0" algn="just" defTabSz="914400" rtl="0" eaLnBrk="0" fontAlgn="base" latinLnBrk="0" hangingPunct="0">
              <a:lnSpc>
                <a:spcPct val="100000"/>
              </a:lnSpc>
              <a:spcBef>
                <a:spcPct val="0"/>
              </a:spcBef>
              <a:spcAft>
                <a:spcPct val="0"/>
              </a:spcAft>
              <a:buClrTx/>
              <a:buSzTx/>
              <a:buFontTx/>
              <a:buNone/>
              <a:tabLst/>
            </a:pPr>
            <a:endParaRPr kumimoji="0" lang="en-GB" altLang="en-US" sz="1400" b="1" i="1" u="none" strike="noStrike" cap="none" normalizeH="0" baseline="0">
              <a:ln>
                <a:noFill/>
              </a:ln>
              <a:solidFill>
                <a:schemeClr val="bg1"/>
              </a:solidFill>
              <a:effectLst/>
              <a:latin typeface="Lato" panose="020F0502020204030203" pitchFamily="34" charset="0"/>
            </a:endParaRPr>
          </a:p>
          <a:p>
            <a:pPr marL="0" marR="223838" lvl="0" indent="0" algn="just" defTabSz="914400" rtl="0" eaLnBrk="0" fontAlgn="base" latinLnBrk="0" hangingPunct="0">
              <a:lnSpc>
                <a:spcPct val="100000"/>
              </a:lnSpc>
              <a:spcBef>
                <a:spcPct val="0"/>
              </a:spcBef>
              <a:spcAft>
                <a:spcPct val="0"/>
              </a:spcAft>
              <a:buClrTx/>
              <a:buSzTx/>
              <a:buFontTx/>
              <a:buNone/>
              <a:tabLst/>
            </a:pPr>
            <a:r>
              <a:rPr kumimoji="0" lang="en-GB" altLang="en-US" sz="1400" b="1" i="1" u="none" strike="noStrike" cap="none" normalizeH="0" baseline="0">
                <a:ln>
                  <a:noFill/>
                </a:ln>
                <a:solidFill>
                  <a:srgbClr val="FFFF00"/>
                </a:solidFill>
                <a:effectLst/>
                <a:latin typeface="Lato" panose="020F0502020204030203" pitchFamily="34" charset="0"/>
              </a:rPr>
              <a:t>Leadership</a:t>
            </a:r>
            <a:r>
              <a:rPr kumimoji="0" lang="en-GB" altLang="en-US" sz="1400" b="0" i="1" u="none" strike="noStrike" cap="none" normalizeH="0" baseline="0">
                <a:ln>
                  <a:noFill/>
                </a:ln>
                <a:solidFill>
                  <a:schemeClr val="bg1"/>
                </a:solidFill>
                <a:effectLst/>
                <a:latin typeface="Lato" panose="020F0502020204030203" pitchFamily="34" charset="0"/>
              </a:rPr>
              <a:t>– to develop young men who are compassionate, intellectually distinguished and morally courageous. To create young men of integrity who become effective “agents of change” for the world.</a:t>
            </a:r>
            <a:endParaRPr kumimoji="0" lang="en-US" altLang="en-US" sz="3200" b="0" i="0" u="none" strike="noStrike" cap="none" normalizeH="0" baseline="0">
              <a:ln>
                <a:noFill/>
              </a:ln>
              <a:solidFill>
                <a:schemeClr val="bg1"/>
              </a:solidFill>
              <a:effectLst/>
              <a:latin typeface="Arial" panose="020B0604020202020204" pitchFamily="34" charset="0"/>
            </a:endParaRPr>
          </a:p>
        </p:txBody>
      </p:sp>
      <p:sp>
        <p:nvSpPr>
          <p:cNvPr id="8" name="Rectangle 3">
            <a:extLst>
              <a:ext uri="{FF2B5EF4-FFF2-40B4-BE49-F238E27FC236}">
                <a16:creationId xmlns:a16="http://schemas.microsoft.com/office/drawing/2014/main" id="{189959CC-F266-D93A-C5F3-26E2721D3E46}"/>
              </a:ext>
            </a:extLst>
          </p:cNvPr>
          <p:cNvSpPr>
            <a:spLocks noChangeArrowheads="1"/>
          </p:cNvSpPr>
          <p:nvPr/>
        </p:nvSpPr>
        <p:spPr bwMode="auto">
          <a:xfrm>
            <a:off x="342901" y="2659322"/>
            <a:ext cx="3595808" cy="2424113"/>
          </a:xfrm>
          <a:prstGeom prst="rect">
            <a:avLst/>
          </a:prstGeom>
          <a:noFill/>
          <a:ln>
            <a:noFill/>
          </a:ln>
        </p:spPr>
        <p:style>
          <a:lnRef idx="0">
            <a:scrgbClr r="0" g="0" b="0"/>
          </a:lnRef>
          <a:fillRef idx="0">
            <a:scrgbClr r="0" g="0" b="0"/>
          </a:fillRef>
          <a:effectRef idx="0">
            <a:scrgbClr r="0" g="0" b="0"/>
          </a:effectRef>
          <a:fontRef idx="minor">
            <a:schemeClr val="dk1"/>
          </a:fontRef>
        </p:style>
        <p:txBody>
          <a:bodyPr vert="horz" wrap="square" lIns="36576" tIns="36576" rIns="36576" bIns="36576" numCol="1" anchor="t" anchorCtr="0" compatLnSpc="1">
            <a:prstTxWarp prst="textNoShape">
              <a:avLst/>
            </a:prstTxWarp>
          </a:bodyPr>
          <a:lstStyle/>
          <a:p>
            <a:pPr marL="0" marR="223838"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a:ln>
                  <a:noFill/>
                </a:ln>
                <a:solidFill>
                  <a:srgbClr val="FFFF00"/>
                </a:solidFill>
                <a:effectLst/>
                <a:latin typeface="Lato" panose="020F0502020204030203" pitchFamily="34" charset="0"/>
              </a:rPr>
              <a:t>Mission</a:t>
            </a:r>
          </a:p>
          <a:p>
            <a:pPr marL="0" marR="223838" lvl="0" indent="0" algn="just" defTabSz="914400" rtl="0" eaLnBrk="0" fontAlgn="base" latinLnBrk="0" hangingPunct="0">
              <a:lnSpc>
                <a:spcPct val="100000"/>
              </a:lnSpc>
              <a:spcBef>
                <a:spcPct val="0"/>
              </a:spcBef>
              <a:spcAft>
                <a:spcPct val="0"/>
              </a:spcAft>
              <a:buClrTx/>
              <a:buSzTx/>
              <a:buFontTx/>
              <a:buNone/>
              <a:tabLst/>
            </a:pPr>
            <a:endParaRPr kumimoji="0" lang="en-GB" altLang="en-US" sz="1600" b="0" i="1" u="none" strike="noStrike" cap="none" normalizeH="0" baseline="0">
              <a:ln>
                <a:noFill/>
              </a:ln>
              <a:solidFill>
                <a:schemeClr val="bg1"/>
              </a:solidFill>
              <a:effectLst/>
              <a:latin typeface="Lato" panose="020F0502020204030203" pitchFamily="34" charset="0"/>
            </a:endParaRPr>
          </a:p>
          <a:p>
            <a:pPr marL="0" marR="223838" lvl="0" indent="0" algn="just" defTabSz="914400" rtl="0" eaLnBrk="0" fontAlgn="base" latinLnBrk="0" hangingPunct="0">
              <a:lnSpc>
                <a:spcPct val="100000"/>
              </a:lnSpc>
              <a:spcBef>
                <a:spcPct val="0"/>
              </a:spcBef>
              <a:spcAft>
                <a:spcPct val="0"/>
              </a:spcAft>
              <a:buClrTx/>
              <a:buSzTx/>
              <a:buFontTx/>
              <a:buNone/>
              <a:tabLst/>
            </a:pPr>
            <a:r>
              <a:rPr kumimoji="0" lang="en-GB" altLang="en-US" sz="1600" b="0" i="1" u="none" strike="noStrike" cap="none" normalizeH="0" baseline="0">
                <a:ln>
                  <a:noFill/>
                </a:ln>
                <a:solidFill>
                  <a:schemeClr val="bg1"/>
                </a:solidFill>
                <a:effectLst/>
                <a:latin typeface="Lato" panose="020F0502020204030203" pitchFamily="34" charset="0"/>
              </a:rPr>
              <a:t>St Cuthbert’s Catholic High School is a community gathered together by God, to form fine young men of integrity who will live according to the pattern of life given to us by Jesus Christ. We will strive, through dedication to academic excellence and the formation of the whole person, to form young men of competence, conscience, compassion, and commitment, who, educated in faith and for justice, will live their lives in the service of others.</a:t>
            </a:r>
            <a:endParaRPr kumimoji="0" lang="en-US" altLang="en-US" sz="3600" b="0" i="0" u="none" strike="noStrike" cap="none" normalizeH="0" baseline="0">
              <a:ln>
                <a:noFill/>
              </a:ln>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1976411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B112B"/>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4613B4A9-1C7C-4729-A016-AB42D3979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F7931CE-A570-A9F3-BC5B-C1FD270F91ED}"/>
              </a:ext>
            </a:extLst>
          </p:cNvPr>
          <p:cNvPicPr>
            <a:picLocks noChangeAspect="1"/>
          </p:cNvPicPr>
          <p:nvPr/>
        </p:nvPicPr>
        <p:blipFill>
          <a:blip r:embed="rId2">
            <a:extLst>
              <a:ext uri="{28A0092B-C50C-407E-A947-70E740481C1C}">
                <a14:useLocalDpi xmlns:a14="http://schemas.microsoft.com/office/drawing/2010/main" val="0"/>
              </a:ext>
            </a:extLst>
          </a:blip>
          <a:srcRect l="18747" r="18747"/>
          <a:stretch/>
        </p:blipFill>
        <p:spPr>
          <a:xfrm>
            <a:off x="5789330" y="0"/>
            <a:ext cx="6426524" cy="6858000"/>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
        <p:nvSpPr>
          <p:cNvPr id="7" name="TextBox 6">
            <a:extLst>
              <a:ext uri="{FF2B5EF4-FFF2-40B4-BE49-F238E27FC236}">
                <a16:creationId xmlns:a16="http://schemas.microsoft.com/office/drawing/2014/main" id="{C0C20C4C-6637-B2E5-D2BC-643C063C9CBE}"/>
              </a:ext>
            </a:extLst>
          </p:cNvPr>
          <p:cNvSpPr txBox="1"/>
          <p:nvPr/>
        </p:nvSpPr>
        <p:spPr>
          <a:xfrm>
            <a:off x="310747" y="531131"/>
            <a:ext cx="5344274" cy="5262979"/>
          </a:xfrm>
          <a:prstGeom prst="rect">
            <a:avLst/>
          </a:prstGeom>
          <a:noFill/>
        </p:spPr>
        <p:txBody>
          <a:bodyPr wrap="square" numCol="1">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Lato" panose="020F05020202040302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Lato" panose="020F0502020204030203" pitchFamily="34" charset="0"/>
                <a:ea typeface="+mn-ea"/>
                <a:cs typeface="+mn-cs"/>
              </a:rPr>
              <a:t>If you come to work in one of the many Catholic schools in the United Kingdom, you will become part of a vibrant and wonderfully rich educational tradition that is centuries old and has global reach. The Catholic Church has, in collaboration with parents, been providing a Catholic education in almost every country in the world, working with millions of young people. As a global organisation with a universal mission, working in a Catholic school will offer you shared goals and a collective mission wherever you find yourself.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Lato" panose="020F05020202040302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Lato" panose="020F0502020204030203" pitchFamily="34" charset="0"/>
                <a:ea typeface="+mn-ea"/>
                <a:cs typeface="+mn-cs"/>
              </a:rPr>
              <a:t>Catholic schools are committed to academic excellence and the formation of the whole person. We want every young person to achieve his or her academic potential. However, there is more to being a human being than passing examinations. Catholic schools educate young people in faith, and for justice, so that they might live their lives in the service of others. Our schools are judged not merely by their academic outcomes, but also by how our young people grow to be competent, compassionate, conscientious and committed young adults.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Lato" panose="020F05020202040302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Lato" panose="020F0502020204030203" pitchFamily="34" charset="0"/>
                <a:ea typeface="+mn-ea"/>
                <a:cs typeface="+mn-cs"/>
              </a:rPr>
              <a:t>Catholic schools throughout the world share a commitment to helping parents bring up their children, encouraging reflection, prayer, religious commitment, and service to others. In this we are inspired by and faithful to the Gospel of Jesus Christ. We welcome those who are Catholic, from other Christian Churches, and those who belong to other faith or religious traditions or are of no religious tradition.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Lato" panose="020F05020202040302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Lato" panose="020F0502020204030203" pitchFamily="34" charset="0"/>
                <a:ea typeface="+mn-ea"/>
                <a:cs typeface="+mn-cs"/>
              </a:rPr>
              <a:t>Anyone who wishes to teach or learn at a Catholic school, must come with an open mind ready to appreciate and learn from the Christian message and that of other traditions.</a:t>
            </a:r>
          </a:p>
        </p:txBody>
      </p:sp>
      <p:sp>
        <p:nvSpPr>
          <p:cNvPr id="8" name="TextBox 7">
            <a:extLst>
              <a:ext uri="{FF2B5EF4-FFF2-40B4-BE49-F238E27FC236}">
                <a16:creationId xmlns:a16="http://schemas.microsoft.com/office/drawing/2014/main" id="{24368B4D-2F1D-4960-5E0F-EB1F1F889B34}"/>
              </a:ext>
            </a:extLst>
          </p:cNvPr>
          <p:cNvSpPr txBox="1"/>
          <p:nvPr/>
        </p:nvSpPr>
        <p:spPr>
          <a:xfrm>
            <a:off x="6344725" y="5972938"/>
            <a:ext cx="47786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AB112B"/>
                </a:solidFill>
                <a:effectLst/>
                <a:uLnTx/>
                <a:uFillTx/>
                <a:latin typeface="Cardo" panose="02020600000000000000" pitchFamily="18" charset="-79"/>
                <a:ea typeface="Cardo" panose="02020600000000000000" pitchFamily="18" charset="-79"/>
                <a:cs typeface="Cardo" panose="02020600000000000000" pitchFamily="18" charset="-79"/>
              </a:rPr>
              <a:t>Why should you become part of a teaching tradition that is centuries old</a:t>
            </a:r>
            <a:r>
              <a:rPr kumimoji="0" lang="en-GB" sz="2000" b="0" i="0" u="none" strike="noStrike" kern="1200" cap="none" spc="0" normalizeH="0" baseline="0" noProof="0" dirty="0">
                <a:ln>
                  <a:noFill/>
                </a:ln>
                <a:solidFill>
                  <a:srgbClr val="AB112B"/>
                </a:solidFill>
                <a:effectLst/>
                <a:uLnTx/>
                <a:uFillTx/>
                <a:latin typeface="Cardo" panose="02020600000000000000" pitchFamily="18" charset="-79"/>
                <a:ea typeface="Cardo" panose="02020600000000000000" pitchFamily="18" charset="-79"/>
                <a:cs typeface="Cardo" panose="02020600000000000000" pitchFamily="18" charset="-79"/>
              </a:rPr>
              <a:t>?</a:t>
            </a:r>
          </a:p>
        </p:txBody>
      </p:sp>
    </p:spTree>
    <p:extLst>
      <p:ext uri="{BB962C8B-B14F-4D97-AF65-F5344CB8AC3E}">
        <p14:creationId xmlns:p14="http://schemas.microsoft.com/office/powerpoint/2010/main" val="525706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37E6108-4899-326F-0EAE-469488152A88}"/>
              </a:ext>
            </a:extLst>
          </p:cNvPr>
          <p:cNvPicPr>
            <a:picLocks noChangeAspect="1"/>
          </p:cNvPicPr>
          <p:nvPr/>
        </p:nvPicPr>
        <p:blipFill rotWithShape="1">
          <a:blip r:embed="rId3"/>
          <a:srcRect t="5614" b="10132"/>
          <a:stretch/>
        </p:blipFill>
        <p:spPr>
          <a:xfrm>
            <a:off x="20" y="1282"/>
            <a:ext cx="12191980" cy="6856718"/>
          </a:xfrm>
          <a:prstGeom prst="rect">
            <a:avLst/>
          </a:prstGeom>
        </p:spPr>
      </p:pic>
      <p:sp>
        <p:nvSpPr>
          <p:cNvPr id="5" name="Rectangle 4">
            <a:extLst>
              <a:ext uri="{FF2B5EF4-FFF2-40B4-BE49-F238E27FC236}">
                <a16:creationId xmlns:a16="http://schemas.microsoft.com/office/drawing/2014/main" id="{76113941-78EC-EC99-2F37-157BB7141E66}"/>
              </a:ext>
            </a:extLst>
          </p:cNvPr>
          <p:cNvSpPr/>
          <p:nvPr/>
        </p:nvSpPr>
        <p:spPr>
          <a:xfrm>
            <a:off x="0" y="8249"/>
            <a:ext cx="12181172" cy="6857991"/>
          </a:xfrm>
          <a:prstGeom prst="rect">
            <a:avLst/>
          </a:prstGeom>
          <a:solidFill>
            <a:srgbClr val="AB112B">
              <a:alpha val="8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Calibri" panose="020F0502020204030204"/>
              <a:ea typeface="+mn-ea"/>
              <a:cs typeface="+mn-cs"/>
            </a:endParaRPr>
          </a:p>
        </p:txBody>
      </p:sp>
      <p:sp>
        <p:nvSpPr>
          <p:cNvPr id="7" name="Rectangle 4">
            <a:extLst>
              <a:ext uri="{FF2B5EF4-FFF2-40B4-BE49-F238E27FC236}">
                <a16:creationId xmlns:a16="http://schemas.microsoft.com/office/drawing/2014/main" id="{579A8FCF-D9EE-E24A-2C78-0A31B9217F40}"/>
              </a:ext>
            </a:extLst>
          </p:cNvPr>
          <p:cNvSpPr>
            <a:spLocks noChangeArrowheads="1"/>
          </p:cNvSpPr>
          <p:nvPr/>
        </p:nvSpPr>
        <p:spPr bwMode="auto">
          <a:xfrm>
            <a:off x="4656147" y="265016"/>
            <a:ext cx="7236662" cy="5883342"/>
          </a:xfrm>
          <a:prstGeom prst="rect">
            <a:avLst/>
          </a:prstGeom>
          <a:noFill/>
          <a:ln>
            <a:noFill/>
          </a:ln>
        </p:spPr>
        <p:style>
          <a:lnRef idx="0">
            <a:scrgbClr r="0" g="0" b="0"/>
          </a:lnRef>
          <a:fillRef idx="0">
            <a:scrgbClr r="0" g="0" b="0"/>
          </a:fillRef>
          <a:effectRef idx="0">
            <a:scrgbClr r="0" g="0" b="0"/>
          </a:effectRef>
          <a:fontRef idx="minor">
            <a:schemeClr val="dk1"/>
          </a:fontRef>
        </p:style>
        <p:txBody>
          <a:bodyPr vert="horz" wrap="square" lIns="36576" tIns="36576" rIns="36576" bIns="36576" numCol="1" anchor="t" anchorCtr="0" compatLnSpc="1">
            <a:prstTxWarp prst="textNoShape">
              <a:avLst/>
            </a:prstTxWarp>
          </a:bodyPr>
          <a:lstStyle/>
          <a:p>
            <a:pPr marL="0" marR="223838" lvl="0" indent="0" algn="ctr" defTabSz="914400" rtl="0" eaLnBrk="0" fontAlgn="base" latinLnBrk="0" hangingPunct="0">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srgbClr val="FFFFFF"/>
                </a:solidFill>
                <a:effectLst/>
                <a:uLnTx/>
                <a:uFillTx/>
                <a:latin typeface="Lato" panose="020F0502020204030203" pitchFamily="34" charset="0"/>
                <a:ea typeface="+mn-ea"/>
                <a:cs typeface="+mn-cs"/>
              </a:rPr>
              <a:t>The Bishop Bewick Catholic Education Trust</a:t>
            </a:r>
          </a:p>
          <a:p>
            <a:pPr marL="0" marR="223838" lvl="0" indent="0" algn="just"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0" marR="223838" lvl="0" indent="0" algn="just"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St Cuthbert’s Catholic High School is a proud member of the Bishop Bewick Catholic Education Trust (BBCET). The school joined the Trust on 1</a:t>
            </a:r>
            <a:r>
              <a:rPr kumimoji="0" lang="en-US" altLang="en-US" sz="1400" b="0" i="0" u="none" strike="noStrike" kern="1200" cap="none" spc="0" normalizeH="0" baseline="3000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st</a:t>
            </a:r>
            <a:r>
              <a:rPr kumimoji="0" lang="en-US" altLang="en-US" sz="14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December 2020. </a:t>
            </a:r>
          </a:p>
          <a:p>
            <a:pPr marL="0" marR="223838" lvl="0" indent="0" algn="just"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0" marR="223838" lvl="0" indent="0" algn="just"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BBCET is one of four Catholic Education Trusts in the Diocese of Hexham and Newcastle. Comprising 39 schools, five secondaries and 34 primary schools, BBCET includes all Catholic schools north of the Tyne and south of the Tweed. </a:t>
            </a:r>
          </a:p>
          <a:p>
            <a:pPr marL="0" marR="223838" lvl="0" indent="0" algn="just"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0" marR="223838" lvl="0" indent="0" algn="just" defTabSz="914400" rtl="0" eaLnBrk="0" fontAlgn="base" latinLnBrk="0" hangingPunct="0">
              <a:lnSpc>
                <a:spcPct val="100000"/>
              </a:lnSpc>
              <a:spcBef>
                <a:spcPct val="0"/>
              </a:spcBef>
              <a:spcAft>
                <a:spcPct val="0"/>
              </a:spcAft>
              <a:buClrTx/>
              <a:buSzTx/>
              <a:buFontTx/>
              <a:buNone/>
              <a:tabLst/>
              <a:defRPr/>
            </a:pPr>
            <a:r>
              <a:rPr kumimoji="0" lang="en-GB" altLang="en-US" sz="14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As a member of the Trust, St Cuthbert’s has access to a wider range of support and expertise to continue to develop and improve.  Subject networks, high quality professional development and shared resourcing, ensure that we provide an education that can transform lives. ​</a:t>
            </a:r>
          </a:p>
          <a:p>
            <a:pPr marL="0" marR="223838" lvl="0" indent="0" algn="just" defTabSz="914400" rtl="0" eaLnBrk="0" fontAlgn="base" latinLnBrk="0" hangingPunct="0">
              <a:lnSpc>
                <a:spcPct val="100000"/>
              </a:lnSpc>
              <a:spcBef>
                <a:spcPct val="0"/>
              </a:spcBef>
              <a:spcAft>
                <a:spcPct val="0"/>
              </a:spcAft>
              <a:buClrTx/>
              <a:buSzTx/>
              <a:buFontTx/>
              <a:buNone/>
              <a:tabLst/>
              <a:defRPr/>
            </a:pPr>
            <a:endParaRPr kumimoji="0" lang="en-GB" altLang="en-US" sz="14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0" marR="223838" lvl="0" indent="0" algn="just" defTabSz="914400" rtl="0" eaLnBrk="0" fontAlgn="base" latinLnBrk="0" hangingPunct="0">
              <a:lnSpc>
                <a:spcPct val="100000"/>
              </a:lnSpc>
              <a:spcBef>
                <a:spcPct val="0"/>
              </a:spcBef>
              <a:spcAft>
                <a:spcPct val="0"/>
              </a:spcAft>
              <a:buClrTx/>
              <a:buSzTx/>
              <a:buFontTx/>
              <a:buNone/>
              <a:tabLst/>
              <a:defRPr/>
            </a:pPr>
            <a:r>
              <a:rPr kumimoji="0" lang="en-GB" altLang="en-US" sz="14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BBCET works to ensure that all of the children and young people in our schools experience the best education possible. The Trust is committed, as a community of schools, to come together and harness the very best of ourselves, to embed this fully and to support each other so that all schools thrive and learn.</a:t>
            </a:r>
          </a:p>
          <a:p>
            <a:pPr marL="0" marR="223838" lvl="0" indent="0" algn="just" defTabSz="914400" rtl="0" eaLnBrk="0" fontAlgn="base" latinLnBrk="0" hangingPunct="0">
              <a:lnSpc>
                <a:spcPct val="100000"/>
              </a:lnSpc>
              <a:spcBef>
                <a:spcPct val="0"/>
              </a:spcBef>
              <a:spcAft>
                <a:spcPct val="0"/>
              </a:spcAft>
              <a:buClrTx/>
              <a:buSzTx/>
              <a:buFontTx/>
              <a:buNone/>
              <a:tabLst/>
              <a:defRPr/>
            </a:pPr>
            <a:endParaRPr kumimoji="0" lang="en-GB" altLang="en-US" sz="14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0" marR="223838" lvl="0" indent="0" algn="just" defTabSz="914400" rtl="0" eaLnBrk="0" fontAlgn="base" latinLnBrk="0" hangingPunct="0">
              <a:lnSpc>
                <a:spcPct val="100000"/>
              </a:lnSpc>
              <a:spcBef>
                <a:spcPct val="0"/>
              </a:spcBef>
              <a:spcAft>
                <a:spcPct val="0"/>
              </a:spcAft>
              <a:buClrTx/>
              <a:buSzTx/>
              <a:buFontTx/>
              <a:buNone/>
              <a:tabLst/>
              <a:defRPr/>
            </a:pPr>
            <a:r>
              <a:rPr kumimoji="0" lang="en-GB" altLang="en-US" sz="14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We are one Trust, and we work as one Trust. However, our schools maintain their individuality, uniqueness, and a great deal of autonomy.  BBCET encourages school leaders and staff to be creative and innovate to ensure that we provide the best practice available.  </a:t>
            </a:r>
          </a:p>
          <a:p>
            <a:pPr marL="0" marR="223838" lvl="0" indent="0" algn="just" defTabSz="914400" rtl="0" eaLnBrk="0" fontAlgn="base" latinLnBrk="0" hangingPunct="0">
              <a:lnSpc>
                <a:spcPct val="100000"/>
              </a:lnSpc>
              <a:spcBef>
                <a:spcPct val="0"/>
              </a:spcBef>
              <a:spcAft>
                <a:spcPct val="0"/>
              </a:spcAft>
              <a:buClrTx/>
              <a:buSzTx/>
              <a:buFontTx/>
              <a:buNone/>
              <a:tabLst/>
              <a:defRPr/>
            </a:pPr>
            <a:endParaRPr kumimoji="0" lang="en-GB" altLang="en-US" sz="14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0" marR="223838" lvl="0" indent="0" algn="just" defTabSz="914400" rtl="0" eaLnBrk="0" fontAlgn="base" latinLnBrk="0" hangingPunct="0">
              <a:lnSpc>
                <a:spcPct val="100000"/>
              </a:lnSpc>
              <a:spcBef>
                <a:spcPct val="0"/>
              </a:spcBef>
              <a:spcAft>
                <a:spcPct val="0"/>
              </a:spcAft>
              <a:buClrTx/>
              <a:buSzTx/>
              <a:buFontTx/>
              <a:buNone/>
              <a:tabLst/>
              <a:defRPr/>
            </a:pPr>
            <a:r>
              <a:rPr kumimoji="0" lang="en-GB" altLang="en-US" sz="14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Each school brings skills, strengths, and talents. Each new member of staff joining one of our schools brings skills, strengths and talents. Working together we can enhance the work that we do, offering a great Catholic education to the children and young people that we serve. </a:t>
            </a:r>
          </a:p>
          <a:p>
            <a:pPr marL="0" marR="223838" lvl="0" indent="0" algn="just" defTabSz="914400" rtl="0" eaLnBrk="0" fontAlgn="base" latinLnBrk="0" hangingPunct="0">
              <a:lnSpc>
                <a:spcPct val="100000"/>
              </a:lnSpc>
              <a:spcBef>
                <a:spcPct val="0"/>
              </a:spcBef>
              <a:spcAft>
                <a:spcPct val="0"/>
              </a:spcAft>
              <a:buClrTx/>
              <a:buSzTx/>
              <a:buFontTx/>
              <a:buNone/>
              <a:tabLst/>
              <a:defRPr/>
            </a:pPr>
            <a:endParaRPr kumimoji="0" lang="en-GB" altLang="en-US" sz="1400" b="0" i="0" u="none" strike="noStrike" kern="12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0" marR="223838" lvl="0" indent="0" algn="just" defTabSz="914400" rtl="0" eaLnBrk="0" fontAlgn="base" latinLnBrk="0" hangingPunct="0">
              <a:lnSpc>
                <a:spcPct val="100000"/>
              </a:lnSpc>
              <a:spcBef>
                <a:spcPct val="0"/>
              </a:spcBef>
              <a:spcAft>
                <a:spcPct val="0"/>
              </a:spcAft>
              <a:buClrTx/>
              <a:buSzTx/>
              <a:buFontTx/>
              <a:buNone/>
              <a:tabLst/>
              <a:defRPr/>
            </a:pPr>
            <a:r>
              <a:rPr kumimoji="0" lang="en-GB" altLang="en-US" sz="1400" b="0" i="0" u="none" strike="noStrike" kern="12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a:t>
            </a:r>
            <a:endParaRPr kumimoji="0" lang="en-US" altLang="en-US" sz="1400" b="0" i="0" u="none" strike="noStrike" kern="12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2" name="Picture 1">
            <a:extLst>
              <a:ext uri="{FF2B5EF4-FFF2-40B4-BE49-F238E27FC236}">
                <a16:creationId xmlns:a16="http://schemas.microsoft.com/office/drawing/2014/main" id="{21768248-74C3-41C4-F507-C368D527498C}"/>
              </a:ext>
            </a:extLst>
          </p:cNvPr>
          <p:cNvPicPr>
            <a:picLocks noChangeAspect="1"/>
          </p:cNvPicPr>
          <p:nvPr/>
        </p:nvPicPr>
        <p:blipFill>
          <a:blip r:embed="rId4"/>
          <a:stretch>
            <a:fillRect/>
          </a:stretch>
        </p:blipFill>
        <p:spPr>
          <a:xfrm>
            <a:off x="1024368" y="680143"/>
            <a:ext cx="3278361" cy="4916095"/>
          </a:xfrm>
          <a:prstGeom prst="rect">
            <a:avLst/>
          </a:prstGeom>
        </p:spPr>
      </p:pic>
    </p:spTree>
    <p:extLst>
      <p:ext uri="{BB962C8B-B14F-4D97-AF65-F5344CB8AC3E}">
        <p14:creationId xmlns:p14="http://schemas.microsoft.com/office/powerpoint/2010/main" val="1655083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B112B"/>
        </a:solidFill>
        <a:effectLst/>
      </p:bgPr>
    </p:bg>
    <p:spTree>
      <p:nvGrpSpPr>
        <p:cNvPr id="1" name=""/>
        <p:cNvGrpSpPr/>
        <p:nvPr/>
      </p:nvGrpSpPr>
      <p:grpSpPr>
        <a:xfrm>
          <a:off x="0" y="0"/>
          <a:ext cx="0" cy="0"/>
          <a:chOff x="0" y="0"/>
          <a:chExt cx="0" cy="0"/>
        </a:xfrm>
      </p:grpSpPr>
      <p:sp useBgFill="1">
        <p:nvSpPr>
          <p:cNvPr id="22" name="Rectangle 13">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49841FA-84DC-673B-35B1-A1AE1DF4EAA1}"/>
              </a:ext>
            </a:extLst>
          </p:cNvPr>
          <p:cNvSpPr txBox="1"/>
          <p:nvPr/>
        </p:nvSpPr>
        <p:spPr>
          <a:xfrm>
            <a:off x="61609" y="222316"/>
            <a:ext cx="4485223" cy="6395302"/>
          </a:xfrm>
          <a:prstGeom prst="rect">
            <a:avLst/>
          </a:prstGeom>
        </p:spPr>
        <p:txBody>
          <a:bodyPr vert="horz" lIns="91440" tIns="45720" rIns="91440" bIns="45720" rtlCol="0" anchor="t">
            <a:noAutofit/>
          </a:bodyPr>
          <a:lstStyle/>
          <a:p>
            <a:pPr marL="0" marR="0" lvl="0" indent="0" algn="just"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Lato"/>
                <a:ea typeface="Lato"/>
                <a:cs typeface="Lato"/>
              </a:rPr>
              <a:t>The history of St Cuthbert’s is a cause for genuine pride. Academic achievements and sporting successes in abundance are on record. Our former pupils grace all the professions and make a very valuable contribution to the life of the Church in many parts of the world. On the 16</a:t>
            </a:r>
            <a:r>
              <a:rPr kumimoji="0" lang="en-US" sz="1200" b="0" i="0" u="none" strike="noStrike" kern="1200" cap="none" spc="0" normalizeH="0" baseline="30000" noProof="0" dirty="0">
                <a:ln>
                  <a:noFill/>
                </a:ln>
                <a:solidFill>
                  <a:srgbClr val="FFFFFF"/>
                </a:solidFill>
                <a:effectLst/>
                <a:uLnTx/>
                <a:uFillTx/>
                <a:latin typeface="Lato"/>
                <a:ea typeface="Lato"/>
                <a:cs typeface="Lato"/>
              </a:rPr>
              <a:t>th</a:t>
            </a:r>
            <a:r>
              <a:rPr kumimoji="0" lang="en-US" sz="1200" b="0" i="0" u="none" strike="noStrike" kern="1200" cap="none" spc="0" normalizeH="0" baseline="0" noProof="0" dirty="0">
                <a:ln>
                  <a:noFill/>
                </a:ln>
                <a:solidFill>
                  <a:srgbClr val="FFFFFF"/>
                </a:solidFill>
                <a:effectLst/>
                <a:uLnTx/>
                <a:uFillTx/>
                <a:latin typeface="Lato"/>
                <a:ea typeface="Lato"/>
                <a:cs typeface="Lato"/>
              </a:rPr>
              <a:t> August 1881, the Right Reverend James Chadwick, Bishop of </a:t>
            </a:r>
            <a:r>
              <a:rPr kumimoji="0" lang="en-US" sz="1200" b="0" i="0" u="none" strike="noStrike" kern="1200" cap="none" spc="0" normalizeH="0" baseline="0" noProof="0" dirty="0" err="1">
                <a:ln>
                  <a:noFill/>
                </a:ln>
                <a:solidFill>
                  <a:srgbClr val="FFFFFF"/>
                </a:solidFill>
                <a:effectLst/>
                <a:uLnTx/>
                <a:uFillTx/>
                <a:latin typeface="Lato"/>
                <a:ea typeface="Lato"/>
                <a:cs typeface="Lato"/>
              </a:rPr>
              <a:t>Hexham</a:t>
            </a:r>
            <a:r>
              <a:rPr kumimoji="0" lang="en-US" sz="1200" b="0" i="0" u="none" strike="noStrike" kern="1200" cap="none" spc="0" normalizeH="0" baseline="0" noProof="0" dirty="0">
                <a:ln>
                  <a:noFill/>
                </a:ln>
                <a:solidFill>
                  <a:srgbClr val="FFFFFF"/>
                </a:solidFill>
                <a:effectLst/>
                <a:uLnTx/>
                <a:uFillTx/>
                <a:latin typeface="Lato"/>
                <a:ea typeface="Lato"/>
                <a:cs typeface="Lato"/>
              </a:rPr>
              <a:t> and Newcastle, entered the premises of 62-64 Westmorland Road, Newcastle upon Tyne, and proclaimed the opening of St Cuthbert’s Grammar School. The school soon outgrew its central location. The </a:t>
            </a:r>
            <a:r>
              <a:rPr kumimoji="0" lang="en-US" sz="1200" b="0" i="0" u="none" strike="noStrike" kern="1200" cap="none" spc="0" normalizeH="0" baseline="0" noProof="0">
                <a:ln>
                  <a:noFill/>
                </a:ln>
                <a:solidFill>
                  <a:srgbClr val="FFFFFF"/>
                </a:solidFill>
                <a:effectLst/>
                <a:uLnTx/>
                <a:uFillTx/>
                <a:latin typeface="Lato"/>
                <a:ea typeface="Lato"/>
                <a:cs typeface="Lato"/>
              </a:rPr>
              <a:t>search began </a:t>
            </a:r>
            <a:r>
              <a:rPr kumimoji="0" lang="en-US" sz="1200" b="0" i="0" u="none" strike="noStrike" kern="1200" cap="none" spc="0" normalizeH="0" baseline="0" noProof="0" dirty="0">
                <a:ln>
                  <a:noFill/>
                </a:ln>
                <a:solidFill>
                  <a:srgbClr val="FFFFFF"/>
                </a:solidFill>
                <a:effectLst/>
                <a:uLnTx/>
                <a:uFillTx/>
                <a:latin typeface="Lato"/>
                <a:ea typeface="Lato"/>
                <a:cs typeface="Lato"/>
              </a:rPr>
              <a:t>for larger more suitable premises to the west of the city. </a:t>
            </a:r>
            <a:r>
              <a:rPr kumimoji="0" lang="en-US" sz="1200" b="0" i="0" u="none" strike="noStrike" kern="1200" cap="none" spc="0" normalizeH="0" baseline="0" noProof="0" dirty="0" err="1">
                <a:ln>
                  <a:noFill/>
                </a:ln>
                <a:solidFill>
                  <a:srgbClr val="FFFFFF"/>
                </a:solidFill>
                <a:effectLst/>
                <a:uLnTx/>
                <a:uFillTx/>
                <a:latin typeface="Lato"/>
                <a:ea typeface="Lato"/>
                <a:cs typeface="Lato"/>
              </a:rPr>
              <a:t>Benwell</a:t>
            </a:r>
            <a:r>
              <a:rPr kumimoji="0" lang="en-US" sz="1200" b="0" i="0" u="none" strike="noStrike" kern="1200" cap="none" spc="0" normalizeH="0" baseline="0" noProof="0" dirty="0">
                <a:ln>
                  <a:noFill/>
                </a:ln>
                <a:solidFill>
                  <a:srgbClr val="FFFFFF"/>
                </a:solidFill>
                <a:effectLst/>
                <a:uLnTx/>
                <a:uFillTx/>
                <a:latin typeface="Lato"/>
                <a:ea typeface="Lato"/>
                <a:cs typeface="Lato"/>
              </a:rPr>
              <a:t> Hill House, the home of the Westmacott family, came up for sale and was bought together with the grounds which extended to 28 acres. It was in July 1922 that the pupils of the school were told to report after the summer holidays to the new school on </a:t>
            </a:r>
            <a:r>
              <a:rPr kumimoji="0" lang="en-US" sz="1200" b="0" i="0" u="none" strike="noStrike" kern="1200" cap="none" spc="0" normalizeH="0" baseline="0" noProof="0" dirty="0" err="1">
                <a:ln>
                  <a:noFill/>
                </a:ln>
                <a:solidFill>
                  <a:srgbClr val="FFFFFF"/>
                </a:solidFill>
                <a:effectLst/>
                <a:uLnTx/>
                <a:uFillTx/>
                <a:latin typeface="Lato"/>
                <a:ea typeface="Lato"/>
                <a:cs typeface="Lato"/>
              </a:rPr>
              <a:t>Benwell</a:t>
            </a:r>
            <a:r>
              <a:rPr kumimoji="0" lang="en-US" sz="1200" b="0" i="0" u="none" strike="noStrike" kern="1200" cap="none" spc="0" normalizeH="0" baseline="0" noProof="0" dirty="0">
                <a:ln>
                  <a:noFill/>
                </a:ln>
                <a:solidFill>
                  <a:srgbClr val="FFFFFF"/>
                </a:solidFill>
                <a:effectLst/>
                <a:uLnTx/>
                <a:uFillTx/>
                <a:latin typeface="Lato"/>
                <a:ea typeface="Lato"/>
                <a:cs typeface="Lato"/>
              </a:rPr>
              <a:t> Hill. The new school was officially opened by Cardinal </a:t>
            </a:r>
            <a:r>
              <a:rPr kumimoji="0" lang="en-US" sz="1200" b="0" i="0" u="none" strike="noStrike" kern="1200" cap="none" spc="0" normalizeH="0" baseline="0" noProof="0" dirty="0" err="1">
                <a:ln>
                  <a:noFill/>
                </a:ln>
                <a:solidFill>
                  <a:srgbClr val="FFFFFF"/>
                </a:solidFill>
                <a:effectLst/>
                <a:uLnTx/>
                <a:uFillTx/>
                <a:latin typeface="Lato"/>
                <a:ea typeface="Lato"/>
                <a:cs typeface="Lato"/>
              </a:rPr>
              <a:t>Bourne</a:t>
            </a:r>
            <a:r>
              <a:rPr kumimoji="0" lang="en-US" sz="1200" b="0" i="0" u="none" strike="noStrike" kern="1200" cap="none" spc="0" normalizeH="0" baseline="0" noProof="0" dirty="0">
                <a:ln>
                  <a:noFill/>
                </a:ln>
                <a:solidFill>
                  <a:srgbClr val="FFFFFF"/>
                </a:solidFill>
                <a:effectLst/>
                <a:uLnTx/>
                <a:uFillTx/>
                <a:latin typeface="Lato"/>
                <a:ea typeface="Lato"/>
                <a:cs typeface="Lato"/>
              </a:rPr>
              <a:t> in September 1922. </a:t>
            </a:r>
          </a:p>
          <a:p>
            <a:pPr marL="0" marR="0" lvl="0" indent="0" algn="just" defTabSz="914400" rtl="0" eaLnBrk="1" fontAlgn="auto" latinLnBrk="0" hangingPunct="1">
              <a:lnSpc>
                <a:spcPct val="9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Lato"/>
              <a:ea typeface="Lato"/>
              <a:cs typeface="Lato"/>
            </a:endParaRPr>
          </a:p>
          <a:p>
            <a:pPr marL="0" marR="0" lvl="0" indent="0" algn="just"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Lato"/>
                <a:ea typeface="Lato"/>
                <a:cs typeface="Lato"/>
              </a:rPr>
              <a:t>In the 1950s, the school began a period of expansion. The curriculum was developed, and new subjects introduced. The site was improved with the refurbishment of one of the old buildings as a biology laboratory and a language laboratory in a classroom in the Old Hall. During this time, many new appointments to the staff were made, recruiting in the main from former pupils of the school as well as from others with different educational backgrounds and with experience in other schools. In </a:t>
            </a:r>
            <a:r>
              <a:rPr lang="en-US" sz="1200" dirty="0">
                <a:solidFill>
                  <a:srgbClr val="FFFFFF"/>
                </a:solidFill>
                <a:latin typeface="Lato"/>
                <a:ea typeface="Lato"/>
                <a:cs typeface="Lato"/>
              </a:rPr>
              <a:t>t</a:t>
            </a:r>
            <a:r>
              <a:rPr kumimoji="0" lang="en-US" sz="1200" b="0" i="0" u="none" strike="noStrike" kern="1200" cap="none" spc="0" normalizeH="0" baseline="0" noProof="0" dirty="0">
                <a:ln>
                  <a:noFill/>
                </a:ln>
                <a:solidFill>
                  <a:srgbClr val="FFFFFF"/>
                </a:solidFill>
                <a:effectLst/>
                <a:uLnTx/>
                <a:uFillTx/>
                <a:latin typeface="Lato"/>
                <a:ea typeface="Lato"/>
                <a:cs typeface="Lato"/>
              </a:rPr>
              <a:t>he late ‘seventies the provision for Catholic education in Newcastle was enhanced and St Mary’s became a mixed school serving pupils from the east side of the city, and Sacred Heart and St Cuthbert’s each formed single sex comprehensive schools serving the west and northern areas of the city. </a:t>
            </a:r>
            <a:endParaRPr kumimoji="0" lang="en-US" sz="1200" b="0" i="0" u="none" strike="noStrike" kern="1200" cap="none" spc="0" normalizeH="0" baseline="0" noProof="0" dirty="0">
              <a:ln>
                <a:noFill/>
              </a:ln>
              <a:solidFill>
                <a:srgbClr val="FFFFFF"/>
              </a:solidFill>
              <a:effectLst/>
              <a:uLnTx/>
              <a:uFillTx/>
              <a:latin typeface="Lato" panose="020F0502020204030203" pitchFamily="34" charset="0"/>
              <a:ea typeface="Lato"/>
              <a:cs typeface="Lato"/>
            </a:endParaRPr>
          </a:p>
          <a:p>
            <a:pPr marL="0" marR="0" lvl="0" indent="0" algn="just" defTabSz="914400" rtl="0" eaLnBrk="1" fontAlgn="auto" latinLnBrk="0" hangingPunct="1">
              <a:lnSpc>
                <a:spcPct val="9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Lato"/>
              <a:ea typeface="Lato"/>
              <a:cs typeface="Lato"/>
            </a:endParaRPr>
          </a:p>
          <a:p>
            <a:pPr marL="0" marR="0" lvl="0" indent="0" algn="just"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Lato"/>
                <a:ea typeface="Lato"/>
                <a:cs typeface="Lato"/>
              </a:rPr>
              <a:t>In 2012, the school converted to Academy Status and on 1</a:t>
            </a:r>
            <a:r>
              <a:rPr kumimoji="0" lang="en-US" sz="1200" b="0" i="0" u="none" strike="noStrike" kern="1200" cap="none" spc="0" normalizeH="0" baseline="30000" noProof="0" dirty="0">
                <a:ln>
                  <a:noFill/>
                </a:ln>
                <a:solidFill>
                  <a:srgbClr val="FFFFFF"/>
                </a:solidFill>
                <a:effectLst/>
                <a:uLnTx/>
                <a:uFillTx/>
                <a:latin typeface="Lato"/>
                <a:ea typeface="Lato"/>
                <a:cs typeface="Lato"/>
              </a:rPr>
              <a:t>st</a:t>
            </a:r>
            <a:r>
              <a:rPr kumimoji="0" lang="en-US" sz="1200" b="0" i="0" u="none" strike="noStrike" kern="1200" cap="none" spc="0" normalizeH="0" baseline="0" noProof="0" dirty="0">
                <a:ln>
                  <a:noFill/>
                </a:ln>
                <a:solidFill>
                  <a:srgbClr val="FFFFFF"/>
                </a:solidFill>
                <a:effectLst/>
                <a:uLnTx/>
                <a:uFillTx/>
                <a:latin typeface="Lato"/>
                <a:ea typeface="Lato"/>
                <a:cs typeface="Lato"/>
              </a:rPr>
              <a:t> December 2020, it joined the Bishop Bewick Catholic Education Trust. The school continues to strive for a balance of tradition and innovation. The school has a proud history and an exciting future. </a:t>
            </a:r>
          </a:p>
        </p:txBody>
      </p:sp>
      <p:pic>
        <p:nvPicPr>
          <p:cNvPr id="3" name="Picture 2">
            <a:extLst>
              <a:ext uri="{FF2B5EF4-FFF2-40B4-BE49-F238E27FC236}">
                <a16:creationId xmlns:a16="http://schemas.microsoft.com/office/drawing/2014/main" id="{64364A47-F274-3425-4CEF-84A4042D3969}"/>
              </a:ext>
            </a:extLst>
          </p:cNvPr>
          <p:cNvPicPr>
            <a:picLocks noChangeAspect="1"/>
          </p:cNvPicPr>
          <p:nvPr/>
        </p:nvPicPr>
        <p:blipFill rotWithShape="1">
          <a:blip r:embed="rId3"/>
          <a:srcRect l="2768" t="1" r="24731" b="1"/>
          <a:stretch/>
        </p:blipFill>
        <p:spPr>
          <a:xfrm>
            <a:off x="4572000" y="10"/>
            <a:ext cx="762000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TextBox 3">
            <a:extLst>
              <a:ext uri="{FF2B5EF4-FFF2-40B4-BE49-F238E27FC236}">
                <a16:creationId xmlns:a16="http://schemas.microsoft.com/office/drawing/2014/main" id="{9BF62E37-58AE-2944-D2A9-50951577B9B0}"/>
              </a:ext>
            </a:extLst>
          </p:cNvPr>
          <p:cNvSpPr txBox="1"/>
          <p:nvPr/>
        </p:nvSpPr>
        <p:spPr>
          <a:xfrm>
            <a:off x="7434469" y="5724938"/>
            <a:ext cx="436791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1" u="none" strike="noStrike" kern="1200" cap="none" spc="0" normalizeH="0" baseline="0" noProof="0">
                <a:ln>
                  <a:noFill/>
                </a:ln>
                <a:solidFill>
                  <a:srgbClr val="FFFFFF"/>
                </a:solidFill>
                <a:effectLst/>
                <a:uLnTx/>
                <a:uFillTx/>
                <a:latin typeface="Cardo" panose="02020600000000000000" pitchFamily="18" charset="-79"/>
                <a:ea typeface="Cardo" panose="02020600000000000000" pitchFamily="18" charset="-79"/>
                <a:cs typeface="Cardo" panose="02020600000000000000" pitchFamily="18" charset="-79"/>
              </a:rPr>
              <a:t>Our History</a:t>
            </a:r>
          </a:p>
        </p:txBody>
      </p:sp>
    </p:spTree>
    <p:extLst>
      <p:ext uri="{BB962C8B-B14F-4D97-AF65-F5344CB8AC3E}">
        <p14:creationId xmlns:p14="http://schemas.microsoft.com/office/powerpoint/2010/main" val="849184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B112B"/>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D9FC6AC-4A12-4825-8ABE-0732B8EF4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EE89333-087F-7DB7-B7AE-993CE72F52EC}"/>
              </a:ext>
            </a:extLst>
          </p:cNvPr>
          <p:cNvPicPr>
            <a:picLocks noChangeAspect="1"/>
          </p:cNvPicPr>
          <p:nvPr/>
        </p:nvPicPr>
        <p:blipFill rotWithShape="1">
          <a:blip r:embed="rId3">
            <a:extLst>
              <a:ext uri="{28A0092B-C50C-407E-A947-70E740481C1C}">
                <a14:useLocalDpi xmlns:a14="http://schemas.microsoft.com/office/drawing/2010/main" val="0"/>
              </a:ext>
            </a:extLst>
          </a:blip>
          <a:srcRect l="26832" r="25604"/>
          <a:stretch/>
        </p:blipFill>
        <p:spPr>
          <a:xfrm>
            <a:off x="0" y="10"/>
            <a:ext cx="4890977" cy="685799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sp>
        <p:nvSpPr>
          <p:cNvPr id="2" name="TextBox 1">
            <a:extLst>
              <a:ext uri="{FF2B5EF4-FFF2-40B4-BE49-F238E27FC236}">
                <a16:creationId xmlns:a16="http://schemas.microsoft.com/office/drawing/2014/main" id="{7E07D97C-5E9D-770B-1CFE-93E52EC52437}"/>
              </a:ext>
            </a:extLst>
          </p:cNvPr>
          <p:cNvSpPr txBox="1"/>
          <p:nvPr/>
        </p:nvSpPr>
        <p:spPr>
          <a:xfrm>
            <a:off x="-345744" y="5365844"/>
            <a:ext cx="482318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1" u="none" strike="noStrike" kern="1200" cap="none" spc="0" normalizeH="0" baseline="0" noProof="0">
                <a:ln>
                  <a:noFill/>
                </a:ln>
                <a:solidFill>
                  <a:srgbClr val="FFFFFF"/>
                </a:solidFill>
                <a:effectLst/>
                <a:uLnTx/>
                <a:uFillTx/>
                <a:latin typeface="Cardo" panose="02020600000000000000" pitchFamily="18" charset="-79"/>
                <a:ea typeface="Cardo" panose="02020600000000000000" pitchFamily="18" charset="-79"/>
                <a:cs typeface="Cardo" panose="02020600000000000000" pitchFamily="18" charset="-79"/>
              </a:rPr>
              <a:t>St Cuthbert’s today…</a:t>
            </a:r>
          </a:p>
        </p:txBody>
      </p:sp>
      <p:sp>
        <p:nvSpPr>
          <p:cNvPr id="3" name="TextBox 2">
            <a:extLst>
              <a:ext uri="{FF2B5EF4-FFF2-40B4-BE49-F238E27FC236}">
                <a16:creationId xmlns:a16="http://schemas.microsoft.com/office/drawing/2014/main" id="{A7BCA957-2116-0244-3DCF-EB2E9EF9E6B1}"/>
              </a:ext>
            </a:extLst>
          </p:cNvPr>
          <p:cNvSpPr txBox="1"/>
          <p:nvPr/>
        </p:nvSpPr>
        <p:spPr>
          <a:xfrm>
            <a:off x="4976037" y="217674"/>
            <a:ext cx="7095461" cy="6294194"/>
          </a:xfrm>
          <a:prstGeom prst="rect">
            <a:avLst/>
          </a:prstGeom>
        </p:spPr>
        <p:txBody>
          <a:bodyPr vert="horz" lIns="91440" tIns="45720" rIns="91440" bIns="45720" rtlCol="0" anchor="t">
            <a:no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Lato"/>
                <a:ea typeface="Lato"/>
                <a:cs typeface="Lato"/>
              </a:rPr>
              <a:t>Newcastle has grown, changed, and developed since the late nineteenth century and in 2024 is very different from the city of 1881. </a:t>
            </a:r>
            <a:r>
              <a:rPr kumimoji="0" lang="en-GB" sz="1200" b="0" i="0" u="none" strike="noStrike" kern="1200" cap="none" spc="0" normalizeH="0" baseline="0" noProof="0">
                <a:ln>
                  <a:noFill/>
                </a:ln>
                <a:solidFill>
                  <a:srgbClr val="FFFFFF"/>
                </a:solidFill>
                <a:effectLst/>
                <a:uLnTx/>
                <a:uFillTx/>
                <a:latin typeface="Lato"/>
                <a:ea typeface="Lato"/>
                <a:cs typeface="Lato"/>
              </a:rPr>
              <a:t>Newcastle has transformed itself into a cultural landmark and is now renowned for being the business, scientific, and social hub of the North East. </a:t>
            </a:r>
            <a:r>
              <a:rPr kumimoji="0" lang="en-US" sz="1200" b="0" i="0" u="none" strike="noStrike" kern="1200" cap="none" spc="0" normalizeH="0" baseline="0" noProof="0">
                <a:ln>
                  <a:noFill/>
                </a:ln>
                <a:solidFill>
                  <a:srgbClr val="FFFFFF"/>
                </a:solidFill>
                <a:effectLst/>
                <a:uLnTx/>
                <a:uFillTx/>
                <a:latin typeface="Lato"/>
                <a:ea typeface="Lato"/>
                <a:cs typeface="Lato"/>
              </a:rPr>
              <a:t>While the maroon blazers of our boys’ uniform and our school crest have remained unchanged since our foundation, St Cuthbert’s today has transformed itself into a vibrant and dynamic school, reflecting the community it serves. </a:t>
            </a:r>
          </a:p>
          <a:p>
            <a:pPr marL="0" marR="0" lvl="0" indent="0" algn="just" defTabSz="914400" rtl="0" eaLnBrk="1" fontAlgn="auto" latinLnBrk="0" hangingPunct="1">
              <a:lnSpc>
                <a:spcPct val="100000"/>
              </a:lnSpc>
              <a:spcBef>
                <a:spcPts val="100"/>
              </a:spcBef>
              <a:spcAft>
                <a:spcPts val="10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Lato"/>
              <a:ea typeface="Lato"/>
              <a:cs typeface="Lato"/>
            </a:endParaRPr>
          </a:p>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Lato"/>
                <a:ea typeface="Lato"/>
                <a:cs typeface="Lato"/>
              </a:rPr>
              <a:t>There are over 1200 boys on roll, the majority of whom join St Cuthbert’s from one of our 13 feeder primary schools. However, the school also attracts boys from all over the city and beyond. The school community is inclusive and diverse. There are other 30 home languages and a global representation of different cultures and traditions. As the only comprehensive school for boys in Newcastle, we are uniquely placed to </a:t>
            </a:r>
            <a:r>
              <a:rPr kumimoji="0" lang="en-US" sz="1200" b="0" i="0" u="none" strike="noStrike" kern="1200" cap="none" spc="0" normalizeH="0" baseline="0" noProof="0" err="1">
                <a:ln>
                  <a:noFill/>
                </a:ln>
                <a:solidFill>
                  <a:srgbClr val="FFFFFF"/>
                </a:solidFill>
                <a:effectLst/>
                <a:uLnTx/>
                <a:uFillTx/>
                <a:latin typeface="Lato"/>
                <a:ea typeface="Lato"/>
                <a:cs typeface="Lato"/>
              </a:rPr>
              <a:t>recognise</a:t>
            </a:r>
            <a:r>
              <a:rPr kumimoji="0" lang="en-US" sz="1200" b="0" i="0" u="none" strike="noStrike" kern="1200" cap="none" spc="0" normalizeH="0" baseline="0" noProof="0">
                <a:ln>
                  <a:noFill/>
                </a:ln>
                <a:solidFill>
                  <a:srgbClr val="FFFFFF"/>
                </a:solidFill>
                <a:effectLst/>
                <a:uLnTx/>
                <a:uFillTx/>
                <a:latin typeface="Lato"/>
                <a:ea typeface="Lato"/>
                <a:cs typeface="Lato"/>
              </a:rPr>
              <a:t>, and celebrate the unique value that an all-boys’ education offers. </a:t>
            </a:r>
            <a:r>
              <a:rPr kumimoji="0" lang="en-GB" sz="1200" b="0" i="0" u="none" strike="noStrike" kern="1200" cap="none" spc="0" normalizeH="0" baseline="0" noProof="0">
                <a:ln>
                  <a:noFill/>
                </a:ln>
                <a:solidFill>
                  <a:srgbClr val="FFFFFF"/>
                </a:solidFill>
                <a:effectLst/>
                <a:uLnTx/>
                <a:uFillTx/>
                <a:latin typeface="Lato"/>
                <a:ea typeface="Lato"/>
                <a:cs typeface="Lato"/>
              </a:rPr>
              <a:t>We offer a safe place for boys to take chances, express their emotions and discover subjects such as the creative arts and classic literature. With gender stereotypes and gender distraction out of the picture, the boys can concentrate on their learning and on co-curricular interests. Some experts say that this lack of pressure and competition gives rise to more welcoming attitudes toward peers and the easier formation of lasting friendships. The boys describe the school as a ‘brotherhood’ and many of our boys form strong friendships that last well beyond their time with us.</a:t>
            </a:r>
          </a:p>
          <a:p>
            <a:pPr marL="0" marR="0" lvl="0" indent="0" algn="just" defTabSz="914400" rtl="0" eaLnBrk="1" fontAlgn="auto" latinLnBrk="0" hangingPunct="1">
              <a:lnSpc>
                <a:spcPct val="100000"/>
              </a:lnSpc>
              <a:spcBef>
                <a:spcPts val="100"/>
              </a:spcBef>
              <a:spcAft>
                <a:spcPts val="10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Lato"/>
              <a:ea typeface="Lato"/>
              <a:cs typeface="Lato"/>
            </a:endParaRPr>
          </a:p>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Lato"/>
                <a:ea typeface="Lato"/>
                <a:cs typeface="Lato"/>
              </a:rPr>
              <a:t>St Cuthbert’s benefits from an excellent, supportive and collaborative staff, both teaching and support staff. </a:t>
            </a:r>
            <a:r>
              <a:rPr kumimoji="0" lang="en-GB" sz="1200" b="0" i="0" u="none" strike="noStrike" kern="1200" cap="none" spc="0" normalizeH="0" baseline="0" noProof="0">
                <a:ln>
                  <a:noFill/>
                </a:ln>
                <a:solidFill>
                  <a:srgbClr val="FFFFFF"/>
                </a:solidFill>
                <a:effectLst/>
                <a:uLnTx/>
                <a:uFillTx/>
                <a:latin typeface="Lato"/>
                <a:ea typeface="Lato"/>
                <a:cs typeface="Lato"/>
              </a:rPr>
              <a:t>The exceptional co-curricular programme at St Cuthbert’s is often cited by pupils as one of the school’s greatest strengths. From basketball, football, and athletics to chess, board games and crochet, the opportunities for pupils and staff to be involved in, and enjoy, activities beyond the classroom are endless. The sheer number, the quality and the variety of sports, arts and clubs available are impressive. These numerous opportunities for the boys reflect the commitment and dedication of the staff.  </a:t>
            </a:r>
          </a:p>
          <a:p>
            <a:pPr marL="0" marR="0" lvl="0" indent="0" algn="just" defTabSz="914400" rtl="0" eaLnBrk="1" fontAlgn="auto" latinLnBrk="0" hangingPunct="1">
              <a:lnSpc>
                <a:spcPct val="100000"/>
              </a:lnSpc>
              <a:spcBef>
                <a:spcPts val="100"/>
              </a:spcBef>
              <a:spcAft>
                <a:spcPts val="1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Lato"/>
              <a:ea typeface="Lato"/>
              <a:cs typeface="Lato"/>
            </a:endParaRPr>
          </a:p>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Lato"/>
                <a:ea typeface="Lato"/>
                <a:cs typeface="Lato"/>
              </a:rPr>
              <a:t>We have an extensive school site of high-quality facilities where all teachers benefit from the privilege of their own classroom. Each department has its own area of specialist rooms and additional staff facilities.  </a:t>
            </a:r>
            <a:r>
              <a:rPr kumimoji="0" lang="en-GB" sz="1200" b="0" i="0" u="none" strike="noStrike" kern="1200" cap="none" spc="0" normalizeH="0" baseline="0" noProof="0">
                <a:ln>
                  <a:noFill/>
                </a:ln>
                <a:solidFill>
                  <a:srgbClr val="FFFFFF"/>
                </a:solidFill>
                <a:effectLst/>
                <a:uLnTx/>
                <a:uFillTx/>
                <a:latin typeface="Lato"/>
                <a:ea typeface="Lato"/>
                <a:cs typeface="Lato"/>
              </a:rPr>
              <a:t>In 2024 we are beginning a period of expansion of facilities adding an impressive Dining Room extension, an additional multi use games area and 4G pitch to our already impressive facilities. </a:t>
            </a:r>
          </a:p>
          <a:p>
            <a:pPr marL="0" marR="0" lvl="0" indent="0" algn="just" defTabSz="914400" rtl="0" eaLnBrk="1" fontAlgn="auto" latinLnBrk="0" hangingPunct="1">
              <a:lnSpc>
                <a:spcPct val="100000"/>
              </a:lnSpc>
              <a:spcBef>
                <a:spcPts val="100"/>
              </a:spcBef>
              <a:spcAft>
                <a:spcPts val="1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Lato"/>
              <a:ea typeface="Lato"/>
              <a:cs typeface="Lato"/>
            </a:endParaRPr>
          </a:p>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Lato"/>
                <a:ea typeface="Lato"/>
                <a:cs typeface="Lato"/>
              </a:rPr>
              <a:t>St Cuthbert’s is a community that is always working to improve and to deliver the best possible outcomes for the boys in our care.   </a:t>
            </a:r>
          </a:p>
          <a:p>
            <a:pPr marL="0" marR="0" lvl="0" indent="0" algn="just" defTabSz="914400" rtl="0" eaLnBrk="1" fontAlgn="auto" latinLnBrk="0" hangingPunct="1">
              <a:lnSpc>
                <a:spcPct val="9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Lato"/>
              <a:ea typeface="Lato"/>
              <a:cs typeface="Lato"/>
            </a:endParaRPr>
          </a:p>
        </p:txBody>
      </p:sp>
    </p:spTree>
    <p:extLst>
      <p:ext uri="{BB962C8B-B14F-4D97-AF65-F5344CB8AC3E}">
        <p14:creationId xmlns:p14="http://schemas.microsoft.com/office/powerpoint/2010/main" val="906416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B112B"/>
        </a:solidFill>
        <a:effectLst/>
      </p:bgPr>
    </p:bg>
    <p:spTree>
      <p:nvGrpSpPr>
        <p:cNvPr id="1" name=""/>
        <p:cNvGrpSpPr/>
        <p:nvPr/>
      </p:nvGrpSpPr>
      <p:grpSpPr>
        <a:xfrm>
          <a:off x="0" y="0"/>
          <a:ext cx="0" cy="0"/>
          <a:chOff x="0" y="0"/>
          <a:chExt cx="0" cy="0"/>
        </a:xfrm>
      </p:grpSpPr>
      <p:sp useBgFill="1">
        <p:nvSpPr>
          <p:cNvPr id="22" name="Rectangle 13">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49841FA-84DC-673B-35B1-A1AE1DF4EAA1}"/>
              </a:ext>
            </a:extLst>
          </p:cNvPr>
          <p:cNvSpPr txBox="1"/>
          <p:nvPr/>
        </p:nvSpPr>
        <p:spPr>
          <a:xfrm>
            <a:off x="102974" y="157163"/>
            <a:ext cx="4750057" cy="6494649"/>
          </a:xfrm>
          <a:prstGeom prst="rect">
            <a:avLst/>
          </a:prstGeom>
        </p:spPr>
        <p:txBody>
          <a:bodyPr vert="horz" lIns="91440" tIns="45720" rIns="91440" bIns="45720" rtlCol="0" anchor="t">
            <a:no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en-GB" sz="1200" b="0" i="0" u="none" strike="noStrike" kern="1200" cap="none" spc="0" normalizeH="0" baseline="0" noProof="0" dirty="0">
                <a:ln>
                  <a:noFill/>
                </a:ln>
                <a:solidFill>
                  <a:schemeClr val="bg1"/>
                </a:solidFill>
                <a:effectLst/>
                <a:uLnTx/>
                <a:uFillTx/>
                <a:latin typeface="Lato" panose="020F0502020204030203" pitchFamily="34" charset="0"/>
                <a:ea typeface="Lato"/>
                <a:cs typeface="Lato"/>
              </a:rPr>
              <a:t>St Cuthbert’s is enjoying a period of exceptional growth and development, and we are looking for talented people from all backgrounds with a wide variety of skills, interests, and opinions to join our inclusive and welcoming community. Everyone at St Cuthbert’s is working to achieve our vision of ‘forming great men’. We are seeking to achieve that aim by promoting scholarship, by delivering excellence and by inspiring and celebrating commitment to service, both within and beyond the school community. </a:t>
            </a:r>
          </a:p>
          <a:p>
            <a:pPr marL="0" marR="0" lvl="0" indent="0" algn="just" defTabSz="914400" rtl="0" eaLnBrk="1" fontAlgn="auto" latinLnBrk="0" hangingPunct="1">
              <a:lnSpc>
                <a:spcPct val="100000"/>
              </a:lnSpc>
              <a:spcBef>
                <a:spcPts val="100"/>
              </a:spcBef>
              <a:spcAft>
                <a:spcPts val="100"/>
              </a:spcAft>
              <a:buClrTx/>
              <a:buSzTx/>
              <a:buFontTx/>
              <a:buNone/>
              <a:tabLst/>
              <a:defRPr/>
            </a:pPr>
            <a:endParaRPr kumimoji="0" lang="en-US" sz="1200" b="0" i="0" u="none" strike="noStrike" kern="1200" cap="none" spc="0" normalizeH="0" baseline="0" noProof="0" dirty="0">
              <a:ln>
                <a:noFill/>
              </a:ln>
              <a:solidFill>
                <a:schemeClr val="bg1"/>
              </a:solidFill>
              <a:effectLst/>
              <a:uLnTx/>
              <a:uFillTx/>
              <a:latin typeface="Lato" panose="020F0502020204030203" pitchFamily="34" charset="0"/>
              <a:ea typeface="Lato"/>
              <a:cs typeface="Lato"/>
            </a:endParaRPr>
          </a:p>
          <a:p>
            <a:pPr algn="just"/>
            <a:r>
              <a:rPr lang="en-GB" sz="1200" dirty="0">
                <a:solidFill>
                  <a:schemeClr val="bg1"/>
                </a:solidFill>
                <a:effectLst/>
                <a:latin typeface="Lato" panose="020F0502020204030203" pitchFamily="34" charset="0"/>
                <a:ea typeface="Calibri" panose="020F0502020204030204" pitchFamily="34" charset="0"/>
              </a:rPr>
              <a:t>This is an opportunity to </a:t>
            </a:r>
            <a:r>
              <a:rPr lang="en-GB" sz="1200">
                <a:solidFill>
                  <a:schemeClr val="bg1"/>
                </a:solidFill>
                <a:effectLst/>
                <a:latin typeface="Lato" panose="020F0502020204030203" pitchFamily="34" charset="0"/>
                <a:ea typeface="Calibri" panose="020F0502020204030204" pitchFamily="34" charset="0"/>
              </a:rPr>
              <a:t>join our </a:t>
            </a:r>
            <a:r>
              <a:rPr lang="en-GB" sz="1200" dirty="0">
                <a:solidFill>
                  <a:schemeClr val="bg1"/>
                </a:solidFill>
                <a:effectLst/>
                <a:latin typeface="Lato" panose="020F0502020204030203" pitchFamily="34" charset="0"/>
                <a:ea typeface="Calibri" panose="020F0502020204030204" pitchFamily="34" charset="0"/>
              </a:rPr>
              <a:t>successful history department. The successful applicant will join a departmental team that strives to create the young historians of tomorrow, a team that ensures that our boys develop a breadth and depth to their historical knowledge.  </a:t>
            </a:r>
            <a:r>
              <a:rPr lang="en-GB" sz="1200" dirty="0">
                <a:solidFill>
                  <a:schemeClr val="bg1"/>
                </a:solidFill>
                <a:latin typeface="Lato" panose="020F0502020204030203" pitchFamily="34" charset="0"/>
                <a:ea typeface="Calibri" panose="020F0502020204030204" pitchFamily="34" charset="0"/>
              </a:rPr>
              <a:t>In History, we </a:t>
            </a:r>
            <a:r>
              <a:rPr lang="en-GB" sz="1200" dirty="0">
                <a:solidFill>
                  <a:schemeClr val="bg1"/>
                </a:solidFill>
                <a:effectLst/>
                <a:latin typeface="Lato" panose="020F0502020204030203" pitchFamily="34" charset="0"/>
                <a:ea typeface="Calibri" panose="020F0502020204030204" pitchFamily="34" charset="0"/>
              </a:rPr>
              <a:t>challenge our pupils to engage with a range of historical topics whilst developing key skills to be successful historians.  </a:t>
            </a:r>
            <a:endParaRPr lang="en-GB" sz="1400" dirty="0">
              <a:solidFill>
                <a:schemeClr val="bg1"/>
              </a:solidFill>
              <a:effectLst/>
              <a:latin typeface="Times New Roman" panose="02020603050405020304" pitchFamily="18" charset="0"/>
              <a:ea typeface="Calibri" panose="020F0502020204030204" pitchFamily="34" charset="0"/>
            </a:endParaRPr>
          </a:p>
          <a:p>
            <a:pPr algn="just"/>
            <a:r>
              <a:rPr lang="en-GB" sz="1200" dirty="0">
                <a:solidFill>
                  <a:schemeClr val="bg1"/>
                </a:solidFill>
                <a:effectLst/>
                <a:latin typeface="Lato" panose="020F0502020204030203" pitchFamily="34" charset="0"/>
                <a:ea typeface="Calibri" panose="020F0502020204030204" pitchFamily="34" charset="0"/>
              </a:rPr>
              <a:t>   </a:t>
            </a:r>
            <a:endParaRPr lang="en-GB" sz="1400" dirty="0">
              <a:solidFill>
                <a:schemeClr val="bg1"/>
              </a:solidFill>
              <a:effectLst/>
              <a:latin typeface="Times New Roman" panose="02020603050405020304" pitchFamily="18" charset="0"/>
              <a:ea typeface="Calibri" panose="020F0502020204030204" pitchFamily="34" charset="0"/>
            </a:endParaRPr>
          </a:p>
          <a:p>
            <a:pPr algn="just"/>
            <a:r>
              <a:rPr lang="en-GB" sz="1200" dirty="0">
                <a:solidFill>
                  <a:schemeClr val="bg1"/>
                </a:solidFill>
                <a:effectLst/>
                <a:latin typeface="Lato" panose="020F0502020204030203" pitchFamily="34" charset="0"/>
                <a:ea typeface="Calibri" panose="020F0502020204030204" pitchFamily="34" charset="0"/>
              </a:rPr>
              <a:t>The history department is led by the head of history and is made up of four other members with a variety of experience and specialisms. We offer Edexcel GCSE History and AQA A level.   </a:t>
            </a:r>
            <a:endParaRPr lang="en-GB" sz="1400" dirty="0">
              <a:solidFill>
                <a:schemeClr val="bg1"/>
              </a:solidFill>
              <a:effectLst/>
              <a:latin typeface="Times New Roman" panose="02020603050405020304" pitchFamily="18" charset="0"/>
              <a:ea typeface="Calibri" panose="020F0502020204030204" pitchFamily="34" charset="0"/>
            </a:endParaRPr>
          </a:p>
          <a:p>
            <a:pPr algn="just"/>
            <a:r>
              <a:rPr lang="en-GB" sz="1200" dirty="0">
                <a:solidFill>
                  <a:schemeClr val="bg1"/>
                </a:solidFill>
                <a:effectLst/>
                <a:latin typeface="Lato" panose="020F0502020204030203" pitchFamily="34" charset="0"/>
                <a:ea typeface="Calibri" panose="020F0502020204030204" pitchFamily="34" charset="0"/>
              </a:rPr>
              <a:t>  </a:t>
            </a:r>
            <a:endParaRPr lang="en-GB" sz="1400" dirty="0">
              <a:solidFill>
                <a:schemeClr val="bg1"/>
              </a:solidFill>
              <a:effectLst/>
              <a:latin typeface="Times New Roman" panose="02020603050405020304" pitchFamily="18" charset="0"/>
              <a:ea typeface="Calibri" panose="020F0502020204030204" pitchFamily="34" charset="0"/>
            </a:endParaRPr>
          </a:p>
          <a:p>
            <a:pPr algn="just"/>
            <a:r>
              <a:rPr lang="en-GB" sz="1200" dirty="0">
                <a:solidFill>
                  <a:schemeClr val="bg1"/>
                </a:solidFill>
                <a:effectLst/>
                <a:latin typeface="Lato" panose="020F0502020204030203" pitchFamily="34" charset="0"/>
                <a:ea typeface="Calibri" panose="020F0502020204030204" pitchFamily="34" charset="0"/>
              </a:rPr>
              <a:t>The successful candidate will learn from a team of history specialists who pride themselves at being at the forefront of developments within the subject.  We take pride in our work with the examination boards and have been essential to the development of regional Network meetings. Our department also benefits from extensive support from across the Bishop Bewick Catholic Education Trust.   </a:t>
            </a:r>
            <a:endParaRPr lang="en-GB" sz="1400" dirty="0">
              <a:solidFill>
                <a:schemeClr val="bg1"/>
              </a:solidFill>
              <a:effectLst/>
              <a:latin typeface="Times New Roman" panose="02020603050405020304" pitchFamily="18" charset="0"/>
              <a:ea typeface="Calibri" panose="020F0502020204030204" pitchFamily="34" charset="0"/>
            </a:endParaRPr>
          </a:p>
          <a:p>
            <a:pPr algn="just">
              <a:tabLst>
                <a:tab pos="1053465" algn="l"/>
              </a:tabLst>
            </a:pPr>
            <a:r>
              <a:rPr lang="en-GB" sz="1200" b="1" dirty="0">
                <a:solidFill>
                  <a:srgbClr val="FFFF00"/>
                </a:solidFill>
                <a:effectLst/>
                <a:latin typeface="Lato" panose="020F0502020204030203" pitchFamily="34" charset="0"/>
                <a:ea typeface="Calibri" panose="020F0502020204030204" pitchFamily="34" charset="0"/>
                <a:cs typeface="Calibri" panose="020F0502020204030204" pitchFamily="34" charset="0"/>
              </a:rPr>
              <a:t> </a:t>
            </a:r>
            <a:endParaRPr lang="en-GB" sz="1200" dirty="0">
              <a:solidFill>
                <a:srgbClr val="FFFF00"/>
              </a:solidFill>
              <a:effectLst/>
              <a:latin typeface="Lato" panose="020F0502020204030203" pitchFamily="34" charset="0"/>
              <a:ea typeface="Calibri" panose="020F0502020204030204" pitchFamily="34" charset="0"/>
              <a:cs typeface="Times New Roman" panose="02020603050405020304" pitchFamily="18" charset="0"/>
            </a:endParaRPr>
          </a:p>
          <a:p>
            <a:pPr algn="just"/>
            <a:r>
              <a:rPr lang="en-GB" sz="1200" dirty="0">
                <a:solidFill>
                  <a:schemeClr val="bg1"/>
                </a:solidFill>
                <a:effectLst/>
                <a:latin typeface="Lato" panose="020F0502020204030203" pitchFamily="34" charset="0"/>
                <a:ea typeface="Times New Roman" panose="02020603050405020304" pitchFamily="18" charset="0"/>
                <a:cs typeface="Times New Roman" panose="02020603050405020304" pitchFamily="18" charset="0"/>
              </a:rPr>
              <a:t>This is an opportunity to join a well-established and aspirational department in an impressive, all-boys Catholic School that has enjoyed a reputation as a centre of educational excellence for over one hundred years. We welcome applications from newly qualified teachers or early career entrants as well as, experienced history</a:t>
            </a:r>
            <a:r>
              <a:rPr lang="en-GB" sz="1200" dirty="0">
                <a:solidFill>
                  <a:schemeClr val="bg1"/>
                </a:solidFill>
                <a:latin typeface="Lato" panose="020F0502020204030203" pitchFamily="34" charset="0"/>
                <a:ea typeface="Times New Roman" panose="02020603050405020304" pitchFamily="18" charset="0"/>
                <a:cs typeface="Times New Roman" panose="02020603050405020304" pitchFamily="18" charset="0"/>
              </a:rPr>
              <a:t> </a:t>
            </a:r>
            <a:r>
              <a:rPr lang="en-GB" sz="1200" dirty="0">
                <a:solidFill>
                  <a:schemeClr val="bg1"/>
                </a:solidFill>
                <a:effectLst/>
                <a:latin typeface="Lato" panose="020F0502020204030203" pitchFamily="34" charset="0"/>
                <a:ea typeface="Times New Roman" panose="02020603050405020304" pitchFamily="18" charset="0"/>
                <a:cs typeface="Times New Roman" panose="02020603050405020304" pitchFamily="18" charset="0"/>
              </a:rPr>
              <a:t>teachers looking for a new challenge.  </a:t>
            </a:r>
            <a:endParaRPr lang="en-GB" sz="1200" dirty="0">
              <a:solidFill>
                <a:schemeClr val="bg1"/>
              </a:solidFill>
              <a:effectLst/>
              <a:latin typeface="Lato" panose="020F0502020204030203"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9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Lato"/>
              <a:ea typeface="Lato"/>
              <a:cs typeface="Lato"/>
            </a:endParaRPr>
          </a:p>
        </p:txBody>
      </p:sp>
      <p:pic>
        <p:nvPicPr>
          <p:cNvPr id="3" name="Picture 2">
            <a:extLst>
              <a:ext uri="{FF2B5EF4-FFF2-40B4-BE49-F238E27FC236}">
                <a16:creationId xmlns:a16="http://schemas.microsoft.com/office/drawing/2014/main" id="{64364A47-F274-3425-4CEF-84A4042D3969}"/>
              </a:ext>
            </a:extLst>
          </p:cNvPr>
          <p:cNvPicPr>
            <a:picLocks noChangeAspect="1"/>
          </p:cNvPicPr>
          <p:nvPr/>
        </p:nvPicPr>
        <p:blipFill>
          <a:blip r:embed="rId3">
            <a:extLst>
              <a:ext uri="{28A0092B-C50C-407E-A947-70E740481C1C}">
                <a14:useLocalDpi xmlns:a14="http://schemas.microsoft.com/office/drawing/2010/main" val="0"/>
              </a:ext>
            </a:extLst>
          </a:blip>
          <a:srcRect l="14329" r="14329"/>
          <a:stretch/>
        </p:blipFill>
        <p:spPr>
          <a:xfrm>
            <a:off x="4853031" y="-4323"/>
            <a:ext cx="7335921"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TextBox 3">
            <a:extLst>
              <a:ext uri="{FF2B5EF4-FFF2-40B4-BE49-F238E27FC236}">
                <a16:creationId xmlns:a16="http://schemas.microsoft.com/office/drawing/2014/main" id="{9BF62E37-58AE-2944-D2A9-50951577B9B0}"/>
              </a:ext>
            </a:extLst>
          </p:cNvPr>
          <p:cNvSpPr txBox="1"/>
          <p:nvPr/>
        </p:nvSpPr>
        <p:spPr>
          <a:xfrm>
            <a:off x="9248857" y="6109658"/>
            <a:ext cx="292775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1" u="none" strike="noStrike" kern="1200" cap="none" spc="0" normalizeH="0" baseline="0" noProof="0">
                <a:ln>
                  <a:noFill/>
                </a:ln>
                <a:solidFill>
                  <a:schemeClr val="bg1"/>
                </a:solidFill>
                <a:effectLst/>
                <a:uLnTx/>
                <a:uFillTx/>
                <a:latin typeface="Cardo" panose="02020600000000000000" pitchFamily="18" charset="-79"/>
                <a:ea typeface="Cardo" panose="02020600000000000000" pitchFamily="18" charset="-79"/>
                <a:cs typeface="Cardo" panose="02020600000000000000" pitchFamily="18" charset="-79"/>
              </a:rPr>
              <a:t>The Role</a:t>
            </a:r>
          </a:p>
        </p:txBody>
      </p:sp>
    </p:spTree>
    <p:extLst>
      <p:ext uri="{BB962C8B-B14F-4D97-AF65-F5344CB8AC3E}">
        <p14:creationId xmlns:p14="http://schemas.microsoft.com/office/powerpoint/2010/main" val="1638174478"/>
      </p:ext>
    </p:extLst>
  </p:cSld>
  <p:clrMapOvr>
    <a:masterClrMapping/>
  </p:clrMapOvr>
</p:sld>
</file>

<file path=ppt/theme/theme1.xml><?xml version="1.0" encoding="utf-8"?>
<a:theme xmlns:a="http://schemas.openxmlformats.org/drawingml/2006/main" name="1_Office Theme">
  <a:themeElements>
    <a:clrScheme name="Custom 2">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AB0F29"/>
      </a:hlink>
      <a:folHlink>
        <a:srgbClr val="AB0F2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07B57967322B942BF497C7D9E753522" ma:contentTypeVersion="18" ma:contentTypeDescription="Create a new document." ma:contentTypeScope="" ma:versionID="345a92346905610bc1f322daad10771e">
  <xsd:schema xmlns:xsd="http://www.w3.org/2001/XMLSchema" xmlns:xs="http://www.w3.org/2001/XMLSchema" xmlns:p="http://schemas.microsoft.com/office/2006/metadata/properties" xmlns:ns2="e4a0f2f8-a4b3-4f94-9a8d-f2748a9e67a2" xmlns:ns3="4a3fc504-b525-485d-8a41-6f3caf76ce7e" targetNamespace="http://schemas.microsoft.com/office/2006/metadata/properties" ma:root="true" ma:fieldsID="676054f5fc1f032e89db5fb7ac4e8bda" ns2:_="" ns3:_="">
    <xsd:import namespace="e4a0f2f8-a4b3-4f94-9a8d-f2748a9e67a2"/>
    <xsd:import namespace="4a3fc504-b525-485d-8a41-6f3caf76ce7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a0f2f8-a4b3-4f94-9a8d-f2748a9e67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72bb472-3a9c-4f56-9e6f-fdae2be011a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a3fc504-b525-485d-8a41-6f3caf76ce7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8d28803-7c52-4bb3-9754-86c693a5e4eb}" ma:internalName="TaxCatchAll" ma:showField="CatchAllData" ma:web="4a3fc504-b525-485d-8a41-6f3caf76ce7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4a0f2f8-a4b3-4f94-9a8d-f2748a9e67a2">
      <Terms xmlns="http://schemas.microsoft.com/office/infopath/2007/PartnerControls"/>
    </lcf76f155ced4ddcb4097134ff3c332f>
    <TaxCatchAll xmlns="4a3fc504-b525-485d-8a41-6f3caf76ce7e" xsi:nil="true"/>
  </documentManagement>
</p:properties>
</file>

<file path=customXml/itemProps1.xml><?xml version="1.0" encoding="utf-8"?>
<ds:datastoreItem xmlns:ds="http://schemas.openxmlformats.org/officeDocument/2006/customXml" ds:itemID="{8D8A39FE-4BD7-45C6-86D3-F059E00F6CA3}">
  <ds:schemaRefs>
    <ds:schemaRef ds:uri="http://schemas.microsoft.com/sharepoint/v3/contenttype/forms"/>
  </ds:schemaRefs>
</ds:datastoreItem>
</file>

<file path=customXml/itemProps2.xml><?xml version="1.0" encoding="utf-8"?>
<ds:datastoreItem xmlns:ds="http://schemas.openxmlformats.org/officeDocument/2006/customXml" ds:itemID="{0D22F606-F643-4BB3-BF41-BC8BD5F2161D}">
  <ds:schemaRefs>
    <ds:schemaRef ds:uri="4a3fc504-b525-485d-8a41-6f3caf76ce7e"/>
    <ds:schemaRef ds:uri="e4a0f2f8-a4b3-4f94-9a8d-f2748a9e67a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7CF9D08-1EC9-48B6-96C5-ED86D7E4FDFD}">
  <ds:schemaRefs>
    <ds:schemaRef ds:uri="http://schemas.microsoft.com/office/infopath/2007/PartnerControls"/>
    <ds:schemaRef ds:uri="4a3fc504-b525-485d-8a41-6f3caf76ce7e"/>
    <ds:schemaRef ds:uri="e4a0f2f8-a4b3-4f94-9a8d-f2748a9e67a2"/>
    <ds:schemaRef ds:uri="http://purl.org/dc/terms/"/>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19</TotalTime>
  <Words>4536</Words>
  <Application>Microsoft Office PowerPoint</Application>
  <PresentationFormat>Widescreen</PresentationFormat>
  <Paragraphs>344</Paragraphs>
  <Slides>18</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Calibri</vt:lpstr>
      <vt:lpstr>Calibri Light</vt:lpstr>
      <vt:lpstr>Cardo</vt:lpstr>
      <vt:lpstr>Lato</vt:lpstr>
      <vt:lpstr>Lato Medium</vt:lpstr>
      <vt:lpstr>Times New Roman</vt:lpstr>
      <vt:lpstr>Wingdings</vt:lpstr>
      <vt:lpstr>1_Office Theme</vt:lpstr>
      <vt:lpstr>Teacher of 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Role Continued</vt:lpstr>
      <vt:lpstr>The person</vt:lpstr>
      <vt:lpstr>The person continued</vt:lpstr>
      <vt:lpstr>The person continued</vt:lpstr>
      <vt:lpstr>Our commitment to safeguarding</vt:lpstr>
      <vt:lpstr>Key Information</vt:lpstr>
      <vt:lpstr>Application Process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Candidate Information Pack</dc:title>
  <dc:creator>Murray, Dan</dc:creator>
  <cp:lastModifiedBy>Anderson, Lynn</cp:lastModifiedBy>
  <cp:revision>5</cp:revision>
  <cp:lastPrinted>2024-04-23T10:26:28Z</cp:lastPrinted>
  <dcterms:created xsi:type="dcterms:W3CDTF">2023-06-08T14:00:52Z</dcterms:created>
  <dcterms:modified xsi:type="dcterms:W3CDTF">2024-04-29T09:10:26Z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0x010100B07B57967322B942BF497C7D9E753522</vt:lpwstr>
  </property>
  <property fmtid="{D5CDD505-2E9C-101B-9397-08002B2CF9AE}" pid="3" name="MediaServiceImageTags">
    <vt:lpwstr/>
  </property>
</Properties>
</file>